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22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6F063-2BB8-4AEE-82CC-62004EE883DE}" type="datetimeFigureOut">
              <a:rPr lang="de-DE" smtClean="0"/>
              <a:t>16.09.2021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3081F-EF9E-4808-AE8F-DCB1753684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0119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6F063-2BB8-4AEE-82CC-62004EE883DE}" type="datetimeFigureOut">
              <a:rPr lang="de-DE" smtClean="0"/>
              <a:t>16.09.2021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3081F-EF9E-4808-AE8F-DCB1753684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1459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6F063-2BB8-4AEE-82CC-62004EE883DE}" type="datetimeFigureOut">
              <a:rPr lang="de-DE" smtClean="0"/>
              <a:t>16.09.2021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3081F-EF9E-4808-AE8F-DCB1753684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8584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6F063-2BB8-4AEE-82CC-62004EE883DE}" type="datetimeFigureOut">
              <a:rPr lang="de-DE" smtClean="0"/>
              <a:t>16.09.2021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3081F-EF9E-4808-AE8F-DCB1753684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274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6F063-2BB8-4AEE-82CC-62004EE883DE}" type="datetimeFigureOut">
              <a:rPr lang="de-DE" smtClean="0"/>
              <a:t>16.09.2021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3081F-EF9E-4808-AE8F-DCB1753684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3385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6F063-2BB8-4AEE-82CC-62004EE883DE}" type="datetimeFigureOut">
              <a:rPr lang="de-DE" smtClean="0"/>
              <a:t>16.09.2021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3081F-EF9E-4808-AE8F-DCB1753684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8361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6F063-2BB8-4AEE-82CC-62004EE883DE}" type="datetimeFigureOut">
              <a:rPr lang="de-DE" smtClean="0"/>
              <a:t>16.09.2021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3081F-EF9E-4808-AE8F-DCB1753684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5757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6F063-2BB8-4AEE-82CC-62004EE883DE}" type="datetimeFigureOut">
              <a:rPr lang="de-DE" smtClean="0"/>
              <a:t>16.09.2021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3081F-EF9E-4808-AE8F-DCB1753684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9425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6F063-2BB8-4AEE-82CC-62004EE883DE}" type="datetimeFigureOut">
              <a:rPr lang="de-DE" smtClean="0"/>
              <a:t>16.09.2021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3081F-EF9E-4808-AE8F-DCB1753684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9127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6F063-2BB8-4AEE-82CC-62004EE883DE}" type="datetimeFigureOut">
              <a:rPr lang="de-DE" smtClean="0"/>
              <a:t>16.09.2021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3081F-EF9E-4808-AE8F-DCB1753684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7289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6F063-2BB8-4AEE-82CC-62004EE883DE}" type="datetimeFigureOut">
              <a:rPr lang="de-DE" smtClean="0"/>
              <a:t>16.09.2021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3081F-EF9E-4808-AE8F-DCB1753684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558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06F063-2BB8-4AEE-82CC-62004EE883DE}" type="datetimeFigureOut">
              <a:rPr lang="de-DE" smtClean="0"/>
              <a:t>16.09.2021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03081F-EF9E-4808-AE8F-DCB1753684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8097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0" y="0"/>
            <a:ext cx="12192000" cy="1047750"/>
          </a:xfrm>
          <a:prstGeom prst="rect">
            <a:avLst/>
          </a:prstGeom>
          <a:gradFill>
            <a:gsLst>
              <a:gs pos="50000">
                <a:schemeClr val="bg1"/>
              </a:gs>
              <a:gs pos="50000">
                <a:schemeClr val="bg1">
                  <a:lumMod val="95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821" y="136240"/>
            <a:ext cx="1780971" cy="775269"/>
          </a:xfrm>
          <a:prstGeom prst="rect">
            <a:avLst/>
          </a:prstGeom>
        </p:spPr>
      </p:pic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3267" y="0"/>
            <a:ext cx="1017243" cy="981639"/>
          </a:xfrm>
          <a:prstGeom prst="rect">
            <a:avLst/>
          </a:prstGeom>
        </p:spPr>
      </p:pic>
      <p:pic>
        <p:nvPicPr>
          <p:cNvPr id="5" name="Grafik 4" descr="BayFOR-Logo-4c-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464014" y="268357"/>
            <a:ext cx="2506804" cy="643152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50" r="5627" b="-922"/>
          <a:stretch/>
        </p:blipFill>
        <p:spPr>
          <a:xfrm>
            <a:off x="375821" y="6033052"/>
            <a:ext cx="2118888" cy="699055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0367" y="6033052"/>
            <a:ext cx="2674528" cy="528303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78" t="8165" b="13762"/>
          <a:stretch/>
        </p:blipFill>
        <p:spPr>
          <a:xfrm>
            <a:off x="8299174" y="5946811"/>
            <a:ext cx="3671644" cy="614544"/>
          </a:xfrm>
          <a:prstGeom prst="rect">
            <a:avLst/>
          </a:prstGeom>
        </p:spPr>
      </p:pic>
      <p:cxnSp>
        <p:nvCxnSpPr>
          <p:cNvPr id="10" name="Gerade Verbindung 2"/>
          <p:cNvCxnSpPr/>
          <p:nvPr/>
        </p:nvCxnSpPr>
        <p:spPr>
          <a:xfrm flipH="1" flipV="1">
            <a:off x="8410466" y="1302027"/>
            <a:ext cx="27856" cy="4644784"/>
          </a:xfrm>
          <a:prstGeom prst="line">
            <a:avLst/>
          </a:prstGeom>
          <a:ln w="63500">
            <a:solidFill>
              <a:srgbClr val="0064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platzhalter 11"/>
          <p:cNvSpPr txBox="1">
            <a:spLocks/>
          </p:cNvSpPr>
          <p:nvPr/>
        </p:nvSpPr>
        <p:spPr>
          <a:xfrm>
            <a:off x="8730467" y="1339197"/>
            <a:ext cx="3240351" cy="22488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indent="0" algn="r" defTabSz="914400" rtl="0" eaLnBrk="1" latinLnBrk="0" hangingPunct="1">
              <a:buFontTx/>
              <a:buNone/>
              <a:defRPr sz="2400" b="1" kern="1200">
                <a:solidFill>
                  <a:srgbClr val="4D4D4D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dirty="0"/>
          </a:p>
        </p:txBody>
      </p:sp>
      <p:sp>
        <p:nvSpPr>
          <p:cNvPr id="18" name="Textplatzhalter 11"/>
          <p:cNvSpPr txBox="1">
            <a:spLocks/>
          </p:cNvSpPr>
          <p:nvPr/>
        </p:nvSpPr>
        <p:spPr>
          <a:xfrm>
            <a:off x="8567530" y="1302028"/>
            <a:ext cx="3403288" cy="176444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indent="0" algn="r" defTabSz="914400" rtl="0" eaLnBrk="1" latinLnBrk="0" hangingPunct="1">
              <a:buFontTx/>
              <a:buNone/>
              <a:defRPr sz="2400" b="1" kern="1200">
                <a:solidFill>
                  <a:srgbClr val="4D4D4D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1200" dirty="0" smtClean="0"/>
              <a:t>Name der Organisation:</a:t>
            </a:r>
            <a:br>
              <a:rPr lang="de-DE" sz="1200" dirty="0" smtClean="0"/>
            </a:br>
            <a:endParaRPr lang="de-DE" sz="1200" dirty="0" smtClean="0"/>
          </a:p>
          <a:p>
            <a:pPr algn="l"/>
            <a:r>
              <a:rPr lang="de-DE" sz="1200" dirty="0" smtClean="0"/>
              <a:t>Stadt/Land:</a:t>
            </a:r>
            <a:br>
              <a:rPr lang="de-DE" sz="1200" dirty="0" smtClean="0"/>
            </a:br>
            <a:r>
              <a:rPr lang="de-DE" sz="1200" dirty="0" smtClean="0"/>
              <a:t/>
            </a:r>
            <a:br>
              <a:rPr lang="de-DE" sz="1200" dirty="0" smtClean="0"/>
            </a:br>
            <a:r>
              <a:rPr lang="de-DE" sz="1200" dirty="0" smtClean="0"/>
              <a:t>Forschungsbereiche:</a:t>
            </a:r>
            <a:br>
              <a:rPr lang="de-DE" sz="1200" dirty="0" smtClean="0"/>
            </a:br>
            <a:r>
              <a:rPr lang="de-DE" sz="1200" dirty="0"/>
              <a:t/>
            </a:r>
            <a:br>
              <a:rPr lang="de-DE" sz="1200" dirty="0"/>
            </a:br>
            <a:r>
              <a:rPr lang="de-DE" sz="1200" dirty="0"/>
              <a:t>Bestehende </a:t>
            </a:r>
            <a:r>
              <a:rPr lang="de-DE" sz="1200" dirty="0" smtClean="0"/>
              <a:t>Partnerschaften:</a:t>
            </a:r>
            <a:endParaRPr lang="de-DE" sz="1200" dirty="0"/>
          </a:p>
        </p:txBody>
      </p:sp>
      <p:sp>
        <p:nvSpPr>
          <p:cNvPr id="19" name="Textplatzhalter 16"/>
          <p:cNvSpPr txBox="1">
            <a:spLocks/>
          </p:cNvSpPr>
          <p:nvPr/>
        </p:nvSpPr>
        <p:spPr>
          <a:xfrm>
            <a:off x="8567530" y="3197500"/>
            <a:ext cx="3403288" cy="68580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anchor="ctr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000" kern="1200">
                <a:solidFill>
                  <a:srgbClr val="4D4D4D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800" dirty="0" smtClean="0"/>
              <a:t>Logo</a:t>
            </a:r>
            <a:endParaRPr lang="de-DE" dirty="0"/>
          </a:p>
        </p:txBody>
      </p:sp>
      <p:sp>
        <p:nvSpPr>
          <p:cNvPr id="20" name="Textplatzhalter 7"/>
          <p:cNvSpPr txBox="1">
            <a:spLocks/>
          </p:cNvSpPr>
          <p:nvPr/>
        </p:nvSpPr>
        <p:spPr>
          <a:xfrm>
            <a:off x="8567530" y="3973220"/>
            <a:ext cx="3403287" cy="391284"/>
          </a:xfrm>
          <a:prstGeom prst="rect">
            <a:avLst/>
          </a:prstGeom>
          <a:ln>
            <a:noFill/>
          </a:ln>
        </p:spPr>
        <p:txBody>
          <a:bodyPr anchor="t"/>
          <a:lstStyle>
            <a:lvl1pPr>
              <a:buNone/>
              <a:defRPr sz="3200">
                <a:solidFill>
                  <a:srgbClr val="4D4D4D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445496" marR="0" lvl="0" indent="-445496" algn="l" defTabSz="118798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de-DE" sz="1400" b="1" dirty="0"/>
              <a:t>K</a:t>
            </a:r>
            <a:r>
              <a:rPr lang="de-DE" sz="1400" b="1" dirty="0" smtClean="0">
                <a:solidFill>
                  <a:srgbClr val="4D4D4D"/>
                </a:solidFill>
              </a:rPr>
              <a:t>ontaktdaten</a:t>
            </a:r>
          </a:p>
        </p:txBody>
      </p:sp>
      <p:sp>
        <p:nvSpPr>
          <p:cNvPr id="21" name="Textplatzhalter 16"/>
          <p:cNvSpPr txBox="1">
            <a:spLocks/>
          </p:cNvSpPr>
          <p:nvPr/>
        </p:nvSpPr>
        <p:spPr>
          <a:xfrm>
            <a:off x="8567530" y="4364504"/>
            <a:ext cx="3403287" cy="158230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000" kern="1200">
                <a:solidFill>
                  <a:srgbClr val="4D4D4D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200" dirty="0"/>
              <a:t>Name, </a:t>
            </a:r>
            <a:r>
              <a:rPr lang="de-DE" sz="1200" dirty="0" smtClean="0"/>
              <a:t>Vorname:</a:t>
            </a:r>
            <a:endParaRPr lang="de-DE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200" dirty="0" smtClean="0"/>
              <a:t>Lehrstuhl/Institut:</a:t>
            </a:r>
            <a:endParaRPr lang="de-DE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200" dirty="0" smtClean="0"/>
              <a:t>Telefon:</a:t>
            </a:r>
            <a:endParaRPr lang="de-DE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200" dirty="0" smtClean="0"/>
              <a:t>E-Mail:</a:t>
            </a:r>
            <a:endParaRPr lang="de-DE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200" dirty="0" smtClean="0"/>
              <a:t>Website:</a:t>
            </a:r>
            <a:endParaRPr lang="de-DE" sz="1200" dirty="0"/>
          </a:p>
        </p:txBody>
      </p:sp>
      <p:sp>
        <p:nvSpPr>
          <p:cNvPr id="24" name="Titel 23"/>
          <p:cNvSpPr>
            <a:spLocks noGrp="1"/>
          </p:cNvSpPr>
          <p:nvPr>
            <p:ph type="title"/>
          </p:nvPr>
        </p:nvSpPr>
        <p:spPr>
          <a:xfrm>
            <a:off x="838200" y="1112669"/>
            <a:ext cx="7415203" cy="888003"/>
          </a:xfrm>
        </p:spPr>
        <p:txBody>
          <a:bodyPr>
            <a:noAutofit/>
          </a:bodyPr>
          <a:lstStyle/>
          <a:p>
            <a:r>
              <a:rPr lang="de-DE" sz="1600" b="1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– 6. </a:t>
            </a:r>
            <a:r>
              <a:rPr lang="de-DE" sz="1600" b="1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de-DE" sz="1600" b="1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ktober 2021</a:t>
            </a:r>
            <a:r>
              <a:rPr lang="de-DE" sz="160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160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60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160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600" b="1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Inhalt:</a:t>
            </a:r>
            <a:endParaRPr lang="de-DE" sz="1600" b="1" dirty="0">
              <a:solidFill>
                <a:srgbClr val="4D4D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Inhaltsplatzhalter 24"/>
          <p:cNvSpPr>
            <a:spLocks noGrp="1"/>
          </p:cNvSpPr>
          <p:nvPr>
            <p:ph sz="half" idx="1"/>
          </p:nvPr>
        </p:nvSpPr>
        <p:spPr>
          <a:xfrm>
            <a:off x="838199" y="2136913"/>
            <a:ext cx="7415203" cy="38098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Bitte beschreiben Sie in einer kurzen Präsentation </a:t>
            </a:r>
            <a:r>
              <a:rPr lang="de-DE" sz="1400" b="1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(max. 5 </a:t>
            </a:r>
            <a:r>
              <a:rPr lang="de-DE" sz="1400" b="1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Powerpoint</a:t>
            </a:r>
            <a:r>
              <a:rPr lang="de-DE" sz="1400" b="1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-Folien bzw. 10 Minuten Präsentationszeit!)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de-DE" sz="1400" b="1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deutscher oder französischer Sprache</a:t>
            </a:r>
            <a:r>
              <a:rPr lang="de-DE" sz="140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br>
              <a:rPr lang="de-DE" sz="140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sz="1400" dirty="0">
              <a:solidFill>
                <a:srgbClr val="4D4D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de-DE" sz="140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Ihre 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Institution / Ihre Expertise (mit Kontaktdaten)</a:t>
            </a:r>
          </a:p>
          <a:p>
            <a:pPr algn="just"/>
            <a:r>
              <a:rPr lang="de-DE" sz="140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Ihr 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Forschungsprojekt mit zentralen Ergebnissen </a:t>
            </a:r>
          </a:p>
          <a:p>
            <a:pPr algn="just"/>
            <a:r>
              <a:rPr lang="de-DE" sz="140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Genese 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Kooperation</a:t>
            </a:r>
          </a:p>
          <a:p>
            <a:pPr algn="just"/>
            <a:r>
              <a:rPr lang="de-DE" sz="140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Übersicht 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über die Kooperation und das Finanzierungsmodell</a:t>
            </a:r>
          </a:p>
          <a:p>
            <a:pPr algn="just"/>
            <a:r>
              <a:rPr lang="de-DE" sz="140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Ihre 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Kooperationserfahrungen (Herausforderungen, Probleme, Bewältigungsstrategien)</a:t>
            </a:r>
          </a:p>
          <a:p>
            <a:pPr algn="just"/>
            <a:r>
              <a:rPr lang="de-DE" sz="1400" b="1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Ihre</a:t>
            </a:r>
            <a:r>
              <a:rPr lang="de-DE" sz="140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b="1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Wünsche und Ideen für zukünftige Kooperationsprojekte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Welche Partner sollten idealerweise auf tunesischer oder bayerischer Seite zur Verfügung stehen, welche institutionelle Unterstützung benötigen Sie für dieses Projekt von tunesischer oder bayerischer Seite, sowie weitere Anregungen</a:t>
            </a:r>
            <a:r>
              <a:rPr lang="de-DE" sz="140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de-DE" sz="1400" dirty="0">
              <a:solidFill>
                <a:srgbClr val="4D4D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3450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0" y="0"/>
            <a:ext cx="12192000" cy="1047750"/>
          </a:xfrm>
          <a:prstGeom prst="rect">
            <a:avLst/>
          </a:prstGeom>
          <a:gradFill>
            <a:gsLst>
              <a:gs pos="50000">
                <a:schemeClr val="bg1"/>
              </a:gs>
              <a:gs pos="50000">
                <a:schemeClr val="bg1">
                  <a:lumMod val="95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821" y="136240"/>
            <a:ext cx="1780971" cy="775269"/>
          </a:xfrm>
          <a:prstGeom prst="rect">
            <a:avLst/>
          </a:prstGeom>
        </p:spPr>
      </p:pic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3267" y="0"/>
            <a:ext cx="1017243" cy="981639"/>
          </a:xfrm>
          <a:prstGeom prst="rect">
            <a:avLst/>
          </a:prstGeom>
        </p:spPr>
      </p:pic>
      <p:pic>
        <p:nvPicPr>
          <p:cNvPr id="5" name="Grafik 4" descr="BayFOR-Logo-4c-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464014" y="268357"/>
            <a:ext cx="2506804" cy="643152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50" r="5627" b="-922"/>
          <a:stretch/>
        </p:blipFill>
        <p:spPr>
          <a:xfrm>
            <a:off x="375821" y="6033052"/>
            <a:ext cx="2118888" cy="699055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0367" y="6033052"/>
            <a:ext cx="2674528" cy="528303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78" t="8165" b="13762"/>
          <a:stretch/>
        </p:blipFill>
        <p:spPr>
          <a:xfrm>
            <a:off x="8299174" y="5946811"/>
            <a:ext cx="3671644" cy="614544"/>
          </a:xfrm>
          <a:prstGeom prst="rect">
            <a:avLst/>
          </a:prstGeom>
        </p:spPr>
      </p:pic>
      <p:cxnSp>
        <p:nvCxnSpPr>
          <p:cNvPr id="10" name="Gerade Verbindung 2"/>
          <p:cNvCxnSpPr/>
          <p:nvPr/>
        </p:nvCxnSpPr>
        <p:spPr>
          <a:xfrm flipH="1" flipV="1">
            <a:off x="8410466" y="1302027"/>
            <a:ext cx="27856" cy="4644784"/>
          </a:xfrm>
          <a:prstGeom prst="line">
            <a:avLst/>
          </a:prstGeom>
          <a:ln w="63500">
            <a:solidFill>
              <a:srgbClr val="0064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platzhalter 11"/>
          <p:cNvSpPr txBox="1">
            <a:spLocks/>
          </p:cNvSpPr>
          <p:nvPr/>
        </p:nvSpPr>
        <p:spPr>
          <a:xfrm>
            <a:off x="8730467" y="1339197"/>
            <a:ext cx="3240351" cy="22488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indent="0" algn="r" defTabSz="914400" rtl="0" eaLnBrk="1" latinLnBrk="0" hangingPunct="1">
              <a:buFontTx/>
              <a:buNone/>
              <a:defRPr sz="2400" b="1" kern="1200">
                <a:solidFill>
                  <a:srgbClr val="4D4D4D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dirty="0"/>
          </a:p>
        </p:txBody>
      </p:sp>
      <p:sp>
        <p:nvSpPr>
          <p:cNvPr id="18" name="Textplatzhalter 11"/>
          <p:cNvSpPr txBox="1">
            <a:spLocks/>
          </p:cNvSpPr>
          <p:nvPr/>
        </p:nvSpPr>
        <p:spPr>
          <a:xfrm>
            <a:off x="8567530" y="1302028"/>
            <a:ext cx="3403288" cy="176444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indent="0" algn="r" defTabSz="914400" rtl="0" eaLnBrk="1" latinLnBrk="0" hangingPunct="1">
              <a:buFontTx/>
              <a:buNone/>
              <a:defRPr sz="2400" b="1" kern="1200">
                <a:solidFill>
                  <a:srgbClr val="4D4D4D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200" dirty="0"/>
              <a:t>Nom de </a:t>
            </a:r>
            <a:r>
              <a:rPr lang="fr-FR" sz="1200" dirty="0" smtClean="0"/>
              <a:t>l'organisation :</a:t>
            </a:r>
            <a:endParaRPr lang="fr-FR" sz="1200" dirty="0"/>
          </a:p>
          <a:p>
            <a:pPr algn="l"/>
            <a:r>
              <a:rPr lang="fr-FR" sz="1200" dirty="0" smtClean="0"/>
              <a:t>Ville/Pays : </a:t>
            </a:r>
            <a:endParaRPr lang="fr-FR" sz="1200" dirty="0"/>
          </a:p>
          <a:p>
            <a:pPr algn="l"/>
            <a:r>
              <a:rPr lang="fr-FR" sz="1200" dirty="0" smtClean="0"/>
              <a:t>Domaines </a:t>
            </a:r>
            <a:r>
              <a:rPr lang="fr-FR" sz="1200" dirty="0"/>
              <a:t>de </a:t>
            </a:r>
            <a:r>
              <a:rPr lang="fr-FR" sz="1200" dirty="0" smtClean="0"/>
              <a:t>recherche :</a:t>
            </a:r>
            <a:endParaRPr lang="fr-FR" sz="1200" dirty="0"/>
          </a:p>
          <a:p>
            <a:pPr algn="l"/>
            <a:r>
              <a:rPr lang="fr-FR" sz="1200" dirty="0"/>
              <a:t>Partenariats </a:t>
            </a:r>
            <a:r>
              <a:rPr lang="fr-FR" sz="1200" dirty="0" smtClean="0"/>
              <a:t>existants :</a:t>
            </a:r>
            <a:endParaRPr lang="de-DE" sz="1200" dirty="0"/>
          </a:p>
        </p:txBody>
      </p:sp>
      <p:sp>
        <p:nvSpPr>
          <p:cNvPr id="19" name="Textplatzhalter 16"/>
          <p:cNvSpPr txBox="1">
            <a:spLocks/>
          </p:cNvSpPr>
          <p:nvPr/>
        </p:nvSpPr>
        <p:spPr>
          <a:xfrm>
            <a:off x="8567530" y="3197500"/>
            <a:ext cx="3403288" cy="68580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anchor="ctr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000" kern="1200">
                <a:solidFill>
                  <a:srgbClr val="4D4D4D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800" dirty="0" smtClean="0"/>
              <a:t>Logo</a:t>
            </a:r>
            <a:endParaRPr lang="de-DE" dirty="0"/>
          </a:p>
        </p:txBody>
      </p:sp>
      <p:sp>
        <p:nvSpPr>
          <p:cNvPr id="20" name="Textplatzhalter 7"/>
          <p:cNvSpPr txBox="1">
            <a:spLocks/>
          </p:cNvSpPr>
          <p:nvPr/>
        </p:nvSpPr>
        <p:spPr>
          <a:xfrm>
            <a:off x="8567530" y="3973220"/>
            <a:ext cx="3403287" cy="391284"/>
          </a:xfrm>
          <a:prstGeom prst="rect">
            <a:avLst/>
          </a:prstGeom>
          <a:ln>
            <a:noFill/>
          </a:ln>
        </p:spPr>
        <p:txBody>
          <a:bodyPr anchor="t"/>
          <a:lstStyle>
            <a:lvl1pPr>
              <a:buNone/>
              <a:defRPr sz="3200">
                <a:solidFill>
                  <a:srgbClr val="4D4D4D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445496" lvl="0" indent="-445496" defTabSz="1187988">
              <a:spcBef>
                <a:spcPct val="20000"/>
              </a:spcBef>
              <a:defRPr/>
            </a:pPr>
            <a:r>
              <a:rPr lang="de-DE" sz="1400" b="1" dirty="0" err="1"/>
              <a:t>Coordonnées</a:t>
            </a:r>
            <a:r>
              <a:rPr lang="de-DE" sz="1400" b="1" dirty="0"/>
              <a:t> </a:t>
            </a:r>
            <a:endParaRPr lang="de-DE" sz="1400" b="1" dirty="0" smtClean="0">
              <a:solidFill>
                <a:srgbClr val="4D4D4D"/>
              </a:solidFill>
            </a:endParaRPr>
          </a:p>
        </p:txBody>
      </p:sp>
      <p:sp>
        <p:nvSpPr>
          <p:cNvPr id="21" name="Textplatzhalter 16"/>
          <p:cNvSpPr txBox="1">
            <a:spLocks/>
          </p:cNvSpPr>
          <p:nvPr/>
        </p:nvSpPr>
        <p:spPr>
          <a:xfrm>
            <a:off x="8567530" y="4364504"/>
            <a:ext cx="3403287" cy="158230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000" kern="1200">
                <a:solidFill>
                  <a:srgbClr val="4D4D4D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FR" sz="1200" dirty="0"/>
              <a:t>Nom, </a:t>
            </a:r>
            <a:r>
              <a:rPr lang="fr-FR" sz="1200" dirty="0" smtClean="0"/>
              <a:t>prénom :</a:t>
            </a:r>
            <a:endParaRPr lang="fr-FR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FR" sz="1200" dirty="0" smtClean="0"/>
              <a:t>Département/Institut :</a:t>
            </a:r>
            <a:endParaRPr lang="fr-FR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FR" sz="1200" dirty="0" smtClean="0"/>
              <a:t>Téléphone :</a:t>
            </a:r>
            <a:endParaRPr lang="fr-FR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FR" sz="1200" dirty="0" smtClean="0"/>
              <a:t>Courriel: </a:t>
            </a:r>
            <a:endParaRPr lang="fr-FR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FR" sz="1200" dirty="0"/>
              <a:t>Site </a:t>
            </a:r>
            <a:r>
              <a:rPr lang="fr-FR" sz="1200" dirty="0" smtClean="0"/>
              <a:t>web :</a:t>
            </a:r>
            <a:endParaRPr lang="de-DE" sz="1200" dirty="0"/>
          </a:p>
        </p:txBody>
      </p:sp>
      <p:sp>
        <p:nvSpPr>
          <p:cNvPr id="24" name="Titel 23"/>
          <p:cNvSpPr>
            <a:spLocks noGrp="1"/>
          </p:cNvSpPr>
          <p:nvPr>
            <p:ph type="title"/>
          </p:nvPr>
        </p:nvSpPr>
        <p:spPr>
          <a:xfrm>
            <a:off x="838200" y="1112669"/>
            <a:ext cx="7415203" cy="888003"/>
          </a:xfrm>
        </p:spPr>
        <p:txBody>
          <a:bodyPr>
            <a:noAutofit/>
          </a:bodyPr>
          <a:lstStyle/>
          <a:p>
            <a:r>
              <a:rPr lang="de-DE" sz="1600" b="1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– 6 </a:t>
            </a:r>
            <a:r>
              <a:rPr lang="de-DE" sz="1600" b="1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de-DE" sz="1600" b="1" dirty="0" err="1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ctobre</a:t>
            </a:r>
            <a:r>
              <a:rPr lang="de-DE" sz="1600" b="1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2021</a:t>
            </a:r>
            <a:r>
              <a:rPr lang="de-DE" sz="160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160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60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160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600" b="1" dirty="0" err="1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Contenu</a:t>
            </a:r>
            <a:r>
              <a:rPr lang="de-DE" sz="1600" b="1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de-DE" sz="1600" b="1" dirty="0">
              <a:solidFill>
                <a:srgbClr val="4D4D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Inhaltsplatzhalter 24"/>
          <p:cNvSpPr>
            <a:spLocks noGrp="1"/>
          </p:cNvSpPr>
          <p:nvPr>
            <p:ph sz="half" idx="1"/>
          </p:nvPr>
        </p:nvSpPr>
        <p:spPr>
          <a:xfrm>
            <a:off x="838199" y="2136913"/>
            <a:ext cx="7415203" cy="28771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Veuillez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décrire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dans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courte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présentation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de-DE" sz="1400" b="1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max. 5 diapositives </a:t>
            </a:r>
            <a:r>
              <a:rPr lang="de-DE" sz="1400" b="1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Powerpoint</a:t>
            </a:r>
            <a:r>
              <a:rPr lang="de-DE" sz="1400" b="1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b="1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  <a:r>
              <a:rPr lang="de-DE" sz="1400" b="1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 </a:t>
            </a:r>
            <a:r>
              <a:rPr lang="de-DE" sz="1400" b="1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minutes</a:t>
            </a:r>
            <a:r>
              <a:rPr lang="de-DE" sz="1400" b="1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de-DE" sz="1400" b="1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temps</a:t>
            </a:r>
            <a:r>
              <a:rPr lang="de-DE" sz="1400" b="1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de-DE" sz="1400" b="1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présentation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!) </a:t>
            </a:r>
            <a:r>
              <a:rPr lang="de-DE" sz="1400" b="1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de-DE" sz="1400" b="1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allemand</a:t>
            </a:r>
            <a:r>
              <a:rPr lang="de-DE" sz="1400" b="1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b="1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  <a:r>
              <a:rPr lang="de-DE" sz="1400" b="1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 </a:t>
            </a:r>
            <a:r>
              <a:rPr lang="de-DE" sz="1400" b="1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français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br>
              <a:rPr lang="de-DE" sz="140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sz="1400" dirty="0">
              <a:solidFill>
                <a:srgbClr val="4D4D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de-DE" sz="1400" dirty="0" err="1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votre</a:t>
            </a:r>
            <a:r>
              <a:rPr lang="de-DE" sz="140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institution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votre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expertise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avec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coordonnées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/>
            <a:r>
              <a:rPr lang="de-DE" sz="1400" dirty="0" err="1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votre</a:t>
            </a:r>
            <a:r>
              <a:rPr lang="de-DE" sz="140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recherche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avec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présentation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des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principaux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résultats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de-DE" sz="1400" dirty="0" err="1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aperçu</a:t>
            </a:r>
            <a:r>
              <a:rPr lang="de-DE" sz="140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la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coopération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du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modèle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de-DE" sz="1400" dirty="0" err="1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financement</a:t>
            </a:r>
            <a:endParaRPr lang="de-DE" sz="1400" dirty="0">
              <a:solidFill>
                <a:srgbClr val="4D4D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de-DE" sz="1400" dirty="0" err="1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</a:t>
            </a:r>
            <a:r>
              <a:rPr lang="de-DE" sz="140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expériences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matière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coopération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défis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problèmes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stratégies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d'adaptation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/>
            <a:r>
              <a:rPr lang="de-DE" sz="1400" b="1" dirty="0" err="1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</a:t>
            </a:r>
            <a:r>
              <a:rPr lang="de-DE" sz="140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b="1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souhaits</a:t>
            </a:r>
            <a:r>
              <a:rPr lang="de-DE" sz="1400" b="1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de-DE" sz="1400" b="1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</a:t>
            </a:r>
            <a:r>
              <a:rPr lang="de-DE" sz="1400" b="1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b="1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idées</a:t>
            </a:r>
            <a:r>
              <a:rPr lang="de-DE" sz="1400" b="1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b="1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</a:t>
            </a:r>
            <a:r>
              <a:rPr lang="de-DE" sz="1400" b="1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de-DE" sz="1400" b="1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futurs</a:t>
            </a:r>
            <a:r>
              <a:rPr lang="de-DE" sz="1400" b="1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b="1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projets</a:t>
            </a:r>
            <a:r>
              <a:rPr lang="de-DE" sz="1400" b="1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de-DE" sz="1400" b="1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coopération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Idéalement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quels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partenaires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vous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devriez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avoir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à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disposition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du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côté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tunisien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bavarois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de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quel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soutien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institutionnel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vous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avez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besoin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du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côté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tunisien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bavarois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ainsi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toute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autre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suggestion</a:t>
            </a:r>
            <a:r>
              <a:rPr lang="de-DE" sz="1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55875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294</Words>
  <Application>Microsoft Office PowerPoint</Application>
  <PresentationFormat>Breitbild</PresentationFormat>
  <Paragraphs>35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4. – 6. Oktober 2021  Inhalt:</vt:lpstr>
      <vt:lpstr>4 – 6 octobre 2021  Contenu: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Nadja Rjabaja</dc:creator>
  <cp:lastModifiedBy>Christine Huber</cp:lastModifiedBy>
  <cp:revision>8</cp:revision>
  <dcterms:created xsi:type="dcterms:W3CDTF">2021-09-16T09:44:26Z</dcterms:created>
  <dcterms:modified xsi:type="dcterms:W3CDTF">2021-09-16T11:40:29Z</dcterms:modified>
</cp:coreProperties>
</file>