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5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4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8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74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38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36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7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42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12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28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5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F063-2BB8-4AEE-82CC-62004EE883DE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0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30731"/>
            <a:ext cx="12192000" cy="104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BayFOR-Logo-4c-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3483" y="166809"/>
            <a:ext cx="2878316" cy="738468"/>
          </a:xfrm>
          <a:prstGeom prst="rect">
            <a:avLst/>
          </a:prstGeom>
        </p:spPr>
      </p:pic>
      <p:cxnSp>
        <p:nvCxnSpPr>
          <p:cNvPr id="10" name="Gerade Verbindung 2"/>
          <p:cNvCxnSpPr/>
          <p:nvPr/>
        </p:nvCxnSpPr>
        <p:spPr>
          <a:xfrm flipH="1" flipV="1">
            <a:off x="8410466" y="1302027"/>
            <a:ext cx="27856" cy="4644784"/>
          </a:xfrm>
          <a:prstGeom prst="line">
            <a:avLst/>
          </a:prstGeom>
          <a:ln w="63500">
            <a:solidFill>
              <a:srgbClr val="0064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1"/>
          <p:cNvSpPr txBox="1">
            <a:spLocks/>
          </p:cNvSpPr>
          <p:nvPr/>
        </p:nvSpPr>
        <p:spPr>
          <a:xfrm>
            <a:off x="8730467" y="1339197"/>
            <a:ext cx="3240351" cy="2248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indent="0" algn="r" defTabSz="914400" rtl="0" eaLnBrk="1" latinLnBrk="0" hangingPunct="1">
              <a:buFontTx/>
              <a:buNone/>
              <a:defRPr sz="2400" b="1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extplatzhalter 11"/>
          <p:cNvSpPr txBox="1">
            <a:spLocks/>
          </p:cNvSpPr>
          <p:nvPr/>
        </p:nvSpPr>
        <p:spPr>
          <a:xfrm>
            <a:off x="8567530" y="1302028"/>
            <a:ext cx="3403288" cy="17644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indent="0" algn="r" defTabSz="914400" rtl="0" eaLnBrk="1" latinLnBrk="0" hangingPunct="1">
              <a:buFontTx/>
              <a:buNone/>
              <a:defRPr sz="2400" b="1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Name of </a:t>
            </a:r>
            <a:r>
              <a:rPr lang="en-US" sz="1200" dirty="0" err="1"/>
              <a:t>organisation</a:t>
            </a:r>
            <a:r>
              <a:rPr lang="en-US" sz="1200" dirty="0"/>
              <a:t>:</a:t>
            </a:r>
          </a:p>
          <a:p>
            <a:pPr algn="l"/>
            <a:br>
              <a:rPr lang="en-US" sz="1200" dirty="0"/>
            </a:br>
            <a:r>
              <a:rPr lang="en-US" sz="1200" dirty="0"/>
              <a:t>City/Country:</a:t>
            </a:r>
          </a:p>
          <a:p>
            <a:pPr algn="l"/>
            <a:br>
              <a:rPr lang="en-US" sz="1200" dirty="0"/>
            </a:br>
            <a:r>
              <a:rPr lang="en-US" sz="1200" dirty="0"/>
              <a:t>Research Areas:</a:t>
            </a:r>
          </a:p>
          <a:p>
            <a:pPr algn="l"/>
            <a:br>
              <a:rPr lang="en-US" sz="1200" dirty="0"/>
            </a:br>
            <a:r>
              <a:rPr lang="en-US" sz="1200" dirty="0"/>
              <a:t>Existing Partnerships:</a:t>
            </a:r>
            <a:endParaRPr lang="de-DE" sz="1200" dirty="0"/>
          </a:p>
        </p:txBody>
      </p:sp>
      <p:sp>
        <p:nvSpPr>
          <p:cNvPr id="19" name="Textplatzhalter 16"/>
          <p:cNvSpPr txBox="1">
            <a:spLocks/>
          </p:cNvSpPr>
          <p:nvPr/>
        </p:nvSpPr>
        <p:spPr>
          <a:xfrm>
            <a:off x="8567530" y="3197500"/>
            <a:ext cx="3403288" cy="685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/>
              <a:t>Your</a:t>
            </a:r>
            <a:r>
              <a:rPr lang="de-DE" sz="1800" dirty="0"/>
              <a:t> Logo</a:t>
            </a:r>
            <a:endParaRPr lang="de-DE" dirty="0"/>
          </a:p>
        </p:txBody>
      </p:sp>
      <p:sp>
        <p:nvSpPr>
          <p:cNvPr id="20" name="Textplatzhalter 7"/>
          <p:cNvSpPr txBox="1">
            <a:spLocks/>
          </p:cNvSpPr>
          <p:nvPr/>
        </p:nvSpPr>
        <p:spPr>
          <a:xfrm>
            <a:off x="8567530" y="3973220"/>
            <a:ext cx="3403287" cy="39128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buNone/>
              <a:defRPr sz="3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445496" marR="0" lvl="0" indent="-445496" algn="l" defTabSz="1187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400" b="1" dirty="0"/>
              <a:t>Contact</a:t>
            </a:r>
            <a:endParaRPr lang="de-DE" sz="1400" b="1" dirty="0">
              <a:solidFill>
                <a:srgbClr val="4D4D4D"/>
              </a:solidFill>
            </a:endParaRPr>
          </a:p>
        </p:txBody>
      </p:sp>
      <p:sp>
        <p:nvSpPr>
          <p:cNvPr id="21" name="Textplatzhalter 16"/>
          <p:cNvSpPr txBox="1">
            <a:spLocks/>
          </p:cNvSpPr>
          <p:nvPr/>
        </p:nvSpPr>
        <p:spPr>
          <a:xfrm>
            <a:off x="8567530" y="4364504"/>
            <a:ext cx="3403287" cy="15823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Name, first name: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Chair/Institute: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Phone: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Email: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Website:</a:t>
            </a: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497414" y="1163800"/>
            <a:ext cx="7605513" cy="7812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Bavarian-Czech Networking Event: EU Calls 2026/2027 on Green Materials and Production for Batteries | 26 February 2026 | Technology Centre Prague</a:t>
            </a:r>
            <a:br>
              <a:rPr lang="en-US" sz="1600" b="1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Inhaltsplatzhalter 24"/>
          <p:cNvSpPr>
            <a:spLocks noGrp="1"/>
          </p:cNvSpPr>
          <p:nvPr>
            <p:ph sz="half" idx="1"/>
          </p:nvPr>
        </p:nvSpPr>
        <p:spPr>
          <a:xfrm>
            <a:off x="497415" y="2016032"/>
            <a:ext cx="7783844" cy="4057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describe in a short presentation (max. 5 minutes presentation time!):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institution / expertise (with contact details)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concrete project idea(s) and the Call(s) on batteries you are interested in (see guidelines)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your expertise and/or idea(s) are relevant for the Calls you have chosen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kind of partners you are looking for: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company/RTO/university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of partner you are searching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GB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role (as coordinator or partner) </a:t>
            </a:r>
            <a:endParaRPr lang="en-US" sz="14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9F4AED-B3D5-3D2E-2825-D70841969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44"/>
            <a:ext cx="1922825" cy="10786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DF4BCAD-5844-02E6-67CA-3C028F8B9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167" y="127171"/>
            <a:ext cx="1576760" cy="8548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9915-142D-35A3-B0A1-053F7B456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530" y="166809"/>
            <a:ext cx="2977980" cy="8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5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Breitbild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  Bavarian-Czech Networking Event: EU Calls 2026/2027 on Green Materials and Production for Batteries | 26 February 2026 | Technology Centre Prague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N.Palmer</dc:creator>
  <cp:lastModifiedBy>Ninetta Palmer</cp:lastModifiedBy>
  <cp:revision>30</cp:revision>
  <dcterms:created xsi:type="dcterms:W3CDTF">2021-09-16T09:44:26Z</dcterms:created>
  <dcterms:modified xsi:type="dcterms:W3CDTF">2026-01-15T10:10:33Z</dcterms:modified>
</cp:coreProperties>
</file>