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0" r:id="rId2"/>
    <p:sldId id="261" r:id="rId3"/>
    <p:sldId id="264" r:id="rId4"/>
    <p:sldId id="265" r:id="rId5"/>
    <p:sldId id="267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7441E1-D04E-497E-9BC1-2AD9F57EBDF1}" type="datetimeFigureOut">
              <a:rPr lang="de-DE" smtClean="0"/>
              <a:t>12.03.2021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5B335-FA03-4FCB-9A5B-31234CBEAF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568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nhalt einspaltig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3"/>
          <p:cNvSpPr>
            <a:spLocks noGrp="1"/>
          </p:cNvSpPr>
          <p:nvPr>
            <p:ph type="dt" sz="half" idx="2"/>
          </p:nvPr>
        </p:nvSpPr>
        <p:spPr>
          <a:xfrm>
            <a:off x="9798567" y="6461281"/>
            <a:ext cx="1354667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1B11DED9-2FDD-4468-AFD2-6346EE748F30}" type="datetime1">
              <a:rPr lang="de-DE" smtClean="0"/>
              <a:pPr>
                <a:defRPr/>
              </a:pPr>
              <a:t>12.03.2021</a:t>
            </a:fld>
            <a:r>
              <a:rPr lang="de-DE" dirty="0" smtClean="0"/>
              <a:t> │</a:t>
            </a:r>
            <a:endParaRPr lang="de-DE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1153234" y="6461281"/>
            <a:ext cx="778933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1A0F6C26-2A34-C64B-A940-8D6BCA29AD1A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8" name="Fußzeilenplatzhalter 44"/>
          <p:cNvSpPr txBox="1">
            <a:spLocks/>
          </p:cNvSpPr>
          <p:nvPr userDrawn="1"/>
        </p:nvSpPr>
        <p:spPr>
          <a:xfrm>
            <a:off x="139586" y="6462740"/>
            <a:ext cx="7067551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100" kern="1200" noProof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Project Factory </a:t>
            </a:r>
            <a:r>
              <a:rPr lang="de-DE" sz="1100" kern="1200" noProof="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Crosslink</a:t>
            </a:r>
            <a:r>
              <a:rPr lang="de-DE" sz="1100" kern="1200" noProof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de-DE" sz="1100" kern="1200" noProof="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Forests</a:t>
            </a:r>
            <a:r>
              <a:rPr lang="de-DE" sz="1100" kern="1200" noProof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  </a:t>
            </a:r>
            <a:r>
              <a:rPr lang="de-DE" sz="1100" kern="1200" noProof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│</a:t>
            </a:r>
            <a:endParaRPr lang="de-DE" sz="1100" kern="1200" noProof="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464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Inhalt ein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075267"/>
            <a:ext cx="10972800" cy="889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algn="l">
              <a:defRPr sz="2400">
                <a:solidFill>
                  <a:srgbClr val="0064A5"/>
                </a:solidFill>
                <a:latin typeface="Arial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2065867"/>
            <a:ext cx="10972800" cy="399565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Bef>
                <a:spcPts val="600"/>
              </a:spcBef>
              <a:buFont typeface="Lucida Grande"/>
              <a:buNone/>
              <a:defRPr sz="1600" b="0" i="0">
                <a:solidFill>
                  <a:schemeClr val="bg1">
                    <a:lumMod val="50000"/>
                  </a:schemeClr>
                </a:solidFill>
                <a:latin typeface="Arial"/>
              </a:defRPr>
            </a:lvl1pPr>
            <a:lvl2pPr marL="468000" indent="-180000">
              <a:spcBef>
                <a:spcPts val="600"/>
              </a:spcBef>
              <a:buFont typeface="Wingdings" charset="2"/>
              <a:buChar char="§"/>
              <a:defRPr sz="1800">
                <a:solidFill>
                  <a:schemeClr val="bg1">
                    <a:lumMod val="50000"/>
                  </a:schemeClr>
                </a:solidFill>
                <a:latin typeface="Arial"/>
              </a:defRPr>
            </a:lvl2pPr>
            <a:lvl3pPr marL="648000" indent="-180000">
              <a:spcBef>
                <a:spcPts val="600"/>
              </a:spcBef>
              <a:buFont typeface="Arial"/>
              <a:buChar char="•"/>
              <a:defRPr sz="1800">
                <a:solidFill>
                  <a:schemeClr val="bg1">
                    <a:lumMod val="50000"/>
                  </a:schemeClr>
                </a:solidFill>
                <a:latin typeface="Arial"/>
              </a:defRPr>
            </a:lvl3pPr>
            <a:lvl4pPr marL="900000" indent="-216000">
              <a:spcBef>
                <a:spcPts val="600"/>
              </a:spcBef>
              <a:buFont typeface="Lucida Grande"/>
              <a:buChar char="−"/>
              <a:defRPr sz="1800">
                <a:solidFill>
                  <a:schemeClr val="bg1">
                    <a:lumMod val="50000"/>
                  </a:schemeClr>
                </a:solidFill>
                <a:latin typeface="Arial"/>
              </a:defRPr>
            </a:lvl4pPr>
            <a:lvl5pPr marL="1159200" indent="-288000">
              <a:spcBef>
                <a:spcPts val="600"/>
              </a:spcBef>
              <a:buFont typeface="Symbol" charset="2"/>
              <a:buChar char="-"/>
              <a:defRPr sz="1800">
                <a:solidFill>
                  <a:schemeClr val="bg1">
                    <a:lumMod val="50000"/>
                  </a:schemeClr>
                </a:solidFill>
                <a:latin typeface="Arial"/>
              </a:defRPr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11" name="Datumsplatzhalter 3"/>
          <p:cNvSpPr>
            <a:spLocks noGrp="1"/>
          </p:cNvSpPr>
          <p:nvPr>
            <p:ph type="dt" sz="half" idx="2"/>
          </p:nvPr>
        </p:nvSpPr>
        <p:spPr>
          <a:xfrm>
            <a:off x="9798567" y="6461281"/>
            <a:ext cx="1354667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1B11DED9-2FDD-4468-AFD2-6346EE748F30}" type="datetime1">
              <a:rPr lang="de-DE" smtClean="0"/>
              <a:pPr>
                <a:defRPr/>
              </a:pPr>
              <a:t>12.03.2021</a:t>
            </a:fld>
            <a:r>
              <a:rPr lang="de-DE" dirty="0" smtClean="0"/>
              <a:t>   │ </a:t>
            </a:r>
            <a:endParaRPr lang="de-DE" dirty="0"/>
          </a:p>
        </p:txBody>
      </p:sp>
      <p:sp>
        <p:nvSpPr>
          <p:cNvPr id="12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1153234" y="6461281"/>
            <a:ext cx="778933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1A0F6C26-2A34-C64B-A940-8D6BCA29AD1A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3" name="Fußzeilenplatzhalter 44"/>
          <p:cNvSpPr txBox="1">
            <a:spLocks/>
          </p:cNvSpPr>
          <p:nvPr userDrawn="1"/>
        </p:nvSpPr>
        <p:spPr>
          <a:xfrm>
            <a:off x="205489" y="6461280"/>
            <a:ext cx="7067551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100" kern="1200" noProof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Veranstaltung │ Referent │Ort </a:t>
            </a:r>
            <a:endParaRPr lang="de-DE" sz="1100" kern="1200" noProof="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887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nhalt 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075267"/>
            <a:ext cx="10972800" cy="889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algn="l">
              <a:defRPr sz="2400">
                <a:solidFill>
                  <a:srgbClr val="0064A5"/>
                </a:solidFill>
                <a:latin typeface="Arial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1" y="2065868"/>
            <a:ext cx="5295900" cy="388019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Bef>
                <a:spcPts val="600"/>
              </a:spcBef>
              <a:buFont typeface="Wingdings" pitchFamily="2" charset="2"/>
              <a:buNone/>
              <a:defRPr sz="1600" b="0" i="0">
                <a:solidFill>
                  <a:schemeClr val="bg1">
                    <a:lumMod val="50000"/>
                  </a:schemeClr>
                </a:solidFill>
                <a:latin typeface="Arial"/>
              </a:defRPr>
            </a:lvl1pPr>
            <a:lvl2pPr marL="446088" indent="-180975">
              <a:spcBef>
                <a:spcPts val="600"/>
              </a:spcBef>
              <a:buFont typeface="Wingdings" charset="2"/>
              <a:buChar char="§"/>
              <a:defRPr sz="1400">
                <a:solidFill>
                  <a:schemeClr val="bg1">
                    <a:lumMod val="50000"/>
                  </a:schemeClr>
                </a:solidFill>
                <a:latin typeface="Arial"/>
              </a:defRPr>
            </a:lvl2pPr>
            <a:lvl3pPr marL="627063" indent="-180975">
              <a:spcBef>
                <a:spcPts val="600"/>
              </a:spcBef>
              <a:buFont typeface="Arial"/>
              <a:buChar char="•"/>
              <a:defRPr sz="1400">
                <a:solidFill>
                  <a:schemeClr val="bg1">
                    <a:lumMod val="50000"/>
                  </a:schemeClr>
                </a:solidFill>
                <a:latin typeface="Arial"/>
              </a:defRPr>
            </a:lvl3pPr>
            <a:lvl4pPr marL="808038" indent="-180975">
              <a:spcBef>
                <a:spcPts val="600"/>
              </a:spcBef>
              <a:buFont typeface="Lucida Grande"/>
              <a:buChar char="−"/>
              <a:defRPr sz="1400">
                <a:solidFill>
                  <a:schemeClr val="bg1">
                    <a:lumMod val="50000"/>
                  </a:schemeClr>
                </a:solidFill>
                <a:latin typeface="Arial"/>
              </a:defRPr>
            </a:lvl4pPr>
            <a:lvl5pPr marL="989013" indent="-180975">
              <a:spcBef>
                <a:spcPts val="600"/>
              </a:spcBef>
              <a:buFont typeface="Symbol" charset="2"/>
              <a:buChar char="-"/>
              <a:defRPr sz="1400">
                <a:solidFill>
                  <a:schemeClr val="bg1">
                    <a:lumMod val="50000"/>
                  </a:schemeClr>
                </a:solidFill>
                <a:latin typeface="Arial"/>
              </a:defRPr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7" name="Inhaltsplatzhalter 2"/>
          <p:cNvSpPr>
            <a:spLocks noGrp="1"/>
          </p:cNvSpPr>
          <p:nvPr>
            <p:ph idx="13"/>
          </p:nvPr>
        </p:nvSpPr>
        <p:spPr>
          <a:xfrm>
            <a:off x="6286501" y="2065868"/>
            <a:ext cx="5295900" cy="388019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Bef>
                <a:spcPts val="600"/>
              </a:spcBef>
              <a:buFont typeface="Wingdings" pitchFamily="2" charset="2"/>
              <a:buNone/>
              <a:defRPr sz="1600" b="0" i="0">
                <a:solidFill>
                  <a:schemeClr val="bg1">
                    <a:lumMod val="50000"/>
                  </a:schemeClr>
                </a:solidFill>
                <a:latin typeface="Arial"/>
              </a:defRPr>
            </a:lvl1pPr>
            <a:lvl2pPr marL="446088" indent="-180975">
              <a:spcBef>
                <a:spcPts val="600"/>
              </a:spcBef>
              <a:buFont typeface="Wingdings" charset="2"/>
              <a:buChar char="§"/>
              <a:defRPr sz="1400">
                <a:solidFill>
                  <a:schemeClr val="bg1">
                    <a:lumMod val="50000"/>
                  </a:schemeClr>
                </a:solidFill>
                <a:latin typeface="Arial"/>
              </a:defRPr>
            </a:lvl2pPr>
            <a:lvl3pPr marL="627063" indent="-180975">
              <a:spcBef>
                <a:spcPts val="600"/>
              </a:spcBef>
              <a:buFont typeface="Arial"/>
              <a:buChar char="•"/>
              <a:defRPr sz="1400">
                <a:solidFill>
                  <a:schemeClr val="bg1">
                    <a:lumMod val="50000"/>
                  </a:schemeClr>
                </a:solidFill>
                <a:latin typeface="Arial"/>
              </a:defRPr>
            </a:lvl3pPr>
            <a:lvl4pPr marL="808038" indent="-180975">
              <a:spcBef>
                <a:spcPts val="600"/>
              </a:spcBef>
              <a:buFont typeface="Lucida Grande"/>
              <a:buChar char="−"/>
              <a:defRPr sz="1400">
                <a:solidFill>
                  <a:schemeClr val="bg1">
                    <a:lumMod val="50000"/>
                  </a:schemeClr>
                </a:solidFill>
                <a:latin typeface="Arial"/>
              </a:defRPr>
            </a:lvl4pPr>
            <a:lvl5pPr marL="989013" indent="-180975">
              <a:spcBef>
                <a:spcPts val="600"/>
              </a:spcBef>
              <a:buFont typeface="Symbol" charset="2"/>
              <a:buChar char="-"/>
              <a:defRPr sz="1400">
                <a:solidFill>
                  <a:schemeClr val="bg1">
                    <a:lumMod val="50000"/>
                  </a:schemeClr>
                </a:solidFill>
                <a:latin typeface="Arial"/>
              </a:defRPr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12" name="Datumsplatzhalter 3"/>
          <p:cNvSpPr>
            <a:spLocks noGrp="1"/>
          </p:cNvSpPr>
          <p:nvPr>
            <p:ph type="dt" sz="half" idx="2"/>
          </p:nvPr>
        </p:nvSpPr>
        <p:spPr>
          <a:xfrm>
            <a:off x="9798567" y="6461281"/>
            <a:ext cx="1354667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1B11DED9-2FDD-4468-AFD2-6346EE748F30}" type="datetime1">
              <a:rPr lang="de-DE" smtClean="0"/>
              <a:pPr>
                <a:defRPr/>
              </a:pPr>
              <a:t>12.03.2021</a:t>
            </a:fld>
            <a:r>
              <a:rPr lang="de-DE" dirty="0" smtClean="0"/>
              <a:t>   │</a:t>
            </a:r>
            <a:endParaRPr lang="de-DE" dirty="0"/>
          </a:p>
        </p:txBody>
      </p:sp>
      <p:sp>
        <p:nvSpPr>
          <p:cNvPr id="13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1153234" y="6461281"/>
            <a:ext cx="778933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1A0F6C26-2A34-C64B-A940-8D6BCA29AD1A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4" name="Fußzeilenplatzhalter 44"/>
          <p:cNvSpPr txBox="1">
            <a:spLocks/>
          </p:cNvSpPr>
          <p:nvPr userDrawn="1"/>
        </p:nvSpPr>
        <p:spPr>
          <a:xfrm>
            <a:off x="2726267" y="6461281"/>
            <a:ext cx="7067551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100" kern="1200" noProof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Veranstaltung │ Referent │Ort </a:t>
            </a:r>
            <a:endParaRPr lang="de-DE" sz="1100" kern="1200" noProof="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143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nhalt 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075267"/>
            <a:ext cx="10972800" cy="8890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2400">
                <a:solidFill>
                  <a:srgbClr val="0064A5"/>
                </a:solidFill>
                <a:latin typeface="Arial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2"/>
          </p:nvPr>
        </p:nvSpPr>
        <p:spPr>
          <a:xfrm>
            <a:off x="9798567" y="6461281"/>
            <a:ext cx="1354667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1B11DED9-2FDD-4468-AFD2-6346EE748F30}" type="datetime1">
              <a:rPr lang="de-DE" smtClean="0"/>
              <a:pPr>
                <a:defRPr/>
              </a:pPr>
              <a:t>12.03.2021</a:t>
            </a:fld>
            <a:r>
              <a:rPr lang="de-DE" dirty="0" smtClean="0"/>
              <a:t>   │</a:t>
            </a:r>
            <a:endParaRPr lang="de-DE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1153234" y="6461281"/>
            <a:ext cx="778933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1A0F6C26-2A34-C64B-A940-8D6BCA29AD1A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2" name="Fußzeilenplatzhalter 44"/>
          <p:cNvSpPr txBox="1">
            <a:spLocks/>
          </p:cNvSpPr>
          <p:nvPr userDrawn="1"/>
        </p:nvSpPr>
        <p:spPr>
          <a:xfrm>
            <a:off x="2726267" y="6461281"/>
            <a:ext cx="7067551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100" kern="1200" noProof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Veranstaltung │ Referent │Ort </a:t>
            </a:r>
            <a:endParaRPr lang="de-DE" sz="1100" kern="1200" noProof="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36798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 userDrawn="1"/>
        </p:nvSpPr>
        <p:spPr>
          <a:xfrm>
            <a:off x="0" y="6445770"/>
            <a:ext cx="12192000" cy="445411"/>
          </a:xfrm>
          <a:prstGeom prst="rect">
            <a:avLst/>
          </a:prstGeom>
          <a:gradFill flip="none" rotWithShape="1">
            <a:gsLst>
              <a:gs pos="0">
                <a:srgbClr val="C9E53B"/>
              </a:gs>
              <a:gs pos="0">
                <a:srgbClr val="9FD4D7"/>
              </a:gs>
              <a:gs pos="100000">
                <a:srgbClr val="C9E53B"/>
              </a:gs>
            </a:gsLst>
            <a:lin ang="16200000" scaled="0"/>
            <a:tileRect/>
          </a:gradFill>
          <a:ln w="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10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9908493" y="6476271"/>
            <a:ext cx="1354667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D3E6AA43-8240-40A1-B308-1E7487C716E4}" type="datetime1">
              <a:rPr lang="de-DE" smtClean="0"/>
              <a:pPr>
                <a:defRPr/>
              </a:pPr>
              <a:t>12.03.2021</a:t>
            </a:fld>
            <a:r>
              <a:rPr lang="de-DE" dirty="0" smtClean="0"/>
              <a:t>   │ 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08212" y="6494205"/>
            <a:ext cx="7067551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1263160" y="6476271"/>
            <a:ext cx="778933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1A0F6C26-2A34-C64B-A940-8D6BCA29AD1A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2" name="Rechteck 1"/>
          <p:cNvSpPr/>
          <p:nvPr userDrawn="1"/>
        </p:nvSpPr>
        <p:spPr>
          <a:xfrm>
            <a:off x="0" y="0"/>
            <a:ext cx="12192000" cy="704538"/>
          </a:xfrm>
          <a:prstGeom prst="rect">
            <a:avLst/>
          </a:prstGeom>
          <a:gradFill flip="none" rotWithShape="1">
            <a:gsLst>
              <a:gs pos="0">
                <a:srgbClr val="879A26"/>
              </a:gs>
              <a:gs pos="0">
                <a:srgbClr val="9FD4D7"/>
              </a:gs>
              <a:gs pos="100000">
                <a:srgbClr val="B0C931"/>
              </a:gs>
            </a:gsLst>
            <a:lin ang="5400000" scaled="0"/>
            <a:tileRect/>
          </a:gradFill>
          <a:ln w="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51"/>
          <a:stretch/>
        </p:blipFill>
        <p:spPr>
          <a:xfrm>
            <a:off x="39973" y="-1"/>
            <a:ext cx="1299148" cy="724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8057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-128"/>
          <a:cs typeface="ヒラギノ角ゴ Pro W3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1B11DED9-2FDD-4468-AFD2-6346EE748F30}" type="datetime1">
              <a:rPr lang="de-DE" smtClean="0"/>
              <a:pPr>
                <a:defRPr/>
              </a:pPr>
              <a:t>12.03.2021</a:t>
            </a:fld>
            <a:r>
              <a:rPr lang="de-DE" smtClean="0"/>
              <a:t> │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A0F6C26-2A34-C64B-A940-8D6BCA29AD1A}" type="slidenum">
              <a:rPr lang="de-DE" smtClean="0"/>
              <a:pPr>
                <a:defRPr/>
              </a:pPr>
              <a:t>1</a:t>
            </a:fld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390698" y="1528883"/>
            <a:ext cx="1167938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de-DE" sz="1400" b="1" i="1" dirty="0">
                <a:solidFill>
                  <a:prstClr val="white">
                    <a:lumMod val="50000"/>
                  </a:prstClr>
                </a:solidFill>
              </a:rPr>
              <a:t>Instructions</a:t>
            </a:r>
            <a:r>
              <a:rPr lang="de-DE" sz="1400" i="1" dirty="0">
                <a:solidFill>
                  <a:prstClr val="white">
                    <a:lumMod val="50000"/>
                  </a:prstClr>
                </a:solidFill>
              </a:rPr>
              <a:t> </a:t>
            </a:r>
          </a:p>
          <a:p>
            <a:pPr lvl="0"/>
            <a:endParaRPr lang="de-DE" sz="1400" i="1" dirty="0">
              <a:solidFill>
                <a:prstClr val="white">
                  <a:lumMod val="50000"/>
                </a:prstClr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de-DE" sz="1400" i="1" dirty="0">
              <a:solidFill>
                <a:prstClr val="white">
                  <a:lumMod val="50000"/>
                </a:prstClr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de-DE" sz="1400" i="1" dirty="0">
                <a:solidFill>
                  <a:prstClr val="white">
                    <a:lumMod val="50000"/>
                  </a:prstClr>
                </a:solidFill>
              </a:rPr>
              <a:t>In </a:t>
            </a:r>
            <a:r>
              <a:rPr lang="de-DE" sz="1400" i="1" dirty="0" err="1">
                <a:solidFill>
                  <a:prstClr val="white">
                    <a:lumMod val="50000"/>
                  </a:prstClr>
                </a:solidFill>
              </a:rPr>
              <a:t>case</a:t>
            </a:r>
            <a:r>
              <a:rPr lang="de-DE" sz="1400" i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400" i="1" dirty="0" err="1">
                <a:solidFill>
                  <a:prstClr val="white">
                    <a:lumMod val="50000"/>
                  </a:prstClr>
                </a:solidFill>
              </a:rPr>
              <a:t>you</a:t>
            </a:r>
            <a:r>
              <a:rPr lang="de-DE" sz="1400" i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400" i="1" dirty="0" err="1">
                <a:solidFill>
                  <a:prstClr val="white">
                    <a:lumMod val="50000"/>
                  </a:prstClr>
                </a:solidFill>
              </a:rPr>
              <a:t>would</a:t>
            </a:r>
            <a:r>
              <a:rPr lang="de-DE" sz="1400" i="1" dirty="0">
                <a:solidFill>
                  <a:prstClr val="white">
                    <a:lumMod val="50000"/>
                  </a:prstClr>
                </a:solidFill>
              </a:rPr>
              <a:t> like </a:t>
            </a:r>
            <a:r>
              <a:rPr lang="de-DE" sz="1400" i="1" dirty="0" err="1">
                <a:solidFill>
                  <a:prstClr val="white">
                    <a:lumMod val="50000"/>
                  </a:prstClr>
                </a:solidFill>
              </a:rPr>
              <a:t>to</a:t>
            </a:r>
            <a:r>
              <a:rPr lang="de-DE" sz="1400" i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400" i="1" dirty="0" err="1">
                <a:solidFill>
                  <a:prstClr val="white">
                    <a:lumMod val="50000"/>
                  </a:prstClr>
                </a:solidFill>
              </a:rPr>
              <a:t>present</a:t>
            </a:r>
            <a:r>
              <a:rPr lang="de-DE" sz="1400" i="1" dirty="0">
                <a:solidFill>
                  <a:prstClr val="white">
                    <a:lumMod val="50000"/>
                  </a:prstClr>
                </a:solidFill>
              </a:rPr>
              <a:t> an </a:t>
            </a:r>
            <a:r>
              <a:rPr lang="de-DE" sz="1400" i="1" dirty="0" err="1">
                <a:solidFill>
                  <a:prstClr val="white">
                    <a:lumMod val="50000"/>
                  </a:prstClr>
                </a:solidFill>
              </a:rPr>
              <a:t>idea</a:t>
            </a:r>
            <a:r>
              <a:rPr lang="de-DE" sz="1400" i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400" i="1" u="sng" dirty="0">
                <a:solidFill>
                  <a:prstClr val="white">
                    <a:lumMod val="50000"/>
                  </a:prstClr>
                </a:solidFill>
              </a:rPr>
              <a:t>and</a:t>
            </a:r>
            <a:r>
              <a:rPr lang="de-DE" sz="1400" i="1" dirty="0">
                <a:solidFill>
                  <a:prstClr val="white">
                    <a:lumMod val="50000"/>
                  </a:prstClr>
                </a:solidFill>
              </a:rPr>
              <a:t> your </a:t>
            </a:r>
            <a:r>
              <a:rPr lang="de-DE" sz="1400" i="1" dirty="0" err="1">
                <a:solidFill>
                  <a:prstClr val="white">
                    <a:lumMod val="50000"/>
                  </a:prstClr>
                </a:solidFill>
              </a:rPr>
              <a:t>organization</a:t>
            </a:r>
            <a:r>
              <a:rPr lang="de-DE" sz="1400" i="1" dirty="0">
                <a:solidFill>
                  <a:prstClr val="white">
                    <a:lumMod val="50000"/>
                  </a:prstClr>
                </a:solidFill>
              </a:rPr>
              <a:t>, </a:t>
            </a:r>
            <a:r>
              <a:rPr lang="de-DE" sz="1400" i="1" dirty="0" err="1">
                <a:solidFill>
                  <a:prstClr val="white">
                    <a:lumMod val="50000"/>
                  </a:prstClr>
                </a:solidFill>
              </a:rPr>
              <a:t>please</a:t>
            </a:r>
            <a:r>
              <a:rPr lang="de-DE" sz="1400" i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400" i="1" dirty="0" err="1">
                <a:solidFill>
                  <a:prstClr val="white">
                    <a:lumMod val="50000"/>
                  </a:prstClr>
                </a:solidFill>
              </a:rPr>
              <a:t>use</a:t>
            </a:r>
            <a:r>
              <a:rPr lang="de-DE" sz="1400" i="1" dirty="0">
                <a:solidFill>
                  <a:prstClr val="white">
                    <a:lumMod val="50000"/>
                  </a:prstClr>
                </a:solidFill>
              </a:rPr>
              <a:t> at least 2 </a:t>
            </a:r>
            <a:r>
              <a:rPr lang="de-DE" sz="1400" i="1" dirty="0" err="1">
                <a:solidFill>
                  <a:prstClr val="white">
                    <a:lumMod val="50000"/>
                  </a:prstClr>
                </a:solidFill>
              </a:rPr>
              <a:t>slides</a:t>
            </a:r>
            <a:r>
              <a:rPr lang="de-DE" sz="1400" i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400" i="1" dirty="0" err="1">
                <a:solidFill>
                  <a:prstClr val="white">
                    <a:lumMod val="50000"/>
                  </a:prstClr>
                </a:solidFill>
              </a:rPr>
              <a:t>for</a:t>
            </a:r>
            <a:r>
              <a:rPr lang="de-DE" sz="1400" i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400" i="1" dirty="0" err="1">
                <a:solidFill>
                  <a:prstClr val="white">
                    <a:lumMod val="50000"/>
                  </a:prstClr>
                </a:solidFill>
              </a:rPr>
              <a:t>the</a:t>
            </a:r>
            <a:r>
              <a:rPr lang="de-DE" sz="1400" i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400" i="1" dirty="0" err="1">
                <a:solidFill>
                  <a:prstClr val="white">
                    <a:lumMod val="50000"/>
                  </a:prstClr>
                </a:solidFill>
              </a:rPr>
              <a:t>idea</a:t>
            </a:r>
            <a:r>
              <a:rPr lang="de-DE" sz="1400" i="1" dirty="0">
                <a:solidFill>
                  <a:prstClr val="white">
                    <a:lumMod val="50000"/>
                  </a:prstClr>
                </a:solidFill>
              </a:rPr>
              <a:t> and max. 2 </a:t>
            </a:r>
            <a:r>
              <a:rPr lang="de-DE" sz="1400" i="1" dirty="0" err="1">
                <a:solidFill>
                  <a:prstClr val="white">
                    <a:lumMod val="50000"/>
                  </a:prstClr>
                </a:solidFill>
              </a:rPr>
              <a:t>for</a:t>
            </a:r>
            <a:r>
              <a:rPr lang="de-DE" sz="1400" i="1" dirty="0">
                <a:solidFill>
                  <a:prstClr val="white">
                    <a:lumMod val="50000"/>
                  </a:prstClr>
                </a:solidFill>
              </a:rPr>
              <a:t> your </a:t>
            </a:r>
            <a:r>
              <a:rPr lang="de-DE" sz="1400" i="1" dirty="0" err="1">
                <a:solidFill>
                  <a:prstClr val="white">
                    <a:lumMod val="50000"/>
                  </a:prstClr>
                </a:solidFill>
              </a:rPr>
              <a:t>institution</a:t>
            </a:r>
            <a:r>
              <a:rPr lang="de-DE" sz="1400" i="1" dirty="0">
                <a:solidFill>
                  <a:prstClr val="white">
                    <a:lumMod val="50000"/>
                  </a:prstClr>
                </a:solidFill>
              </a:rPr>
              <a:t> – </a:t>
            </a:r>
            <a:r>
              <a:rPr lang="de-DE" sz="1400" b="1" i="1" dirty="0">
                <a:solidFill>
                  <a:prstClr val="white">
                    <a:lumMod val="50000"/>
                  </a:prstClr>
                </a:solidFill>
              </a:rPr>
              <a:t>4 </a:t>
            </a:r>
            <a:r>
              <a:rPr lang="de-DE" sz="1400" b="1" i="1" dirty="0" err="1">
                <a:solidFill>
                  <a:prstClr val="white">
                    <a:lumMod val="50000"/>
                  </a:prstClr>
                </a:solidFill>
              </a:rPr>
              <a:t>slides</a:t>
            </a:r>
            <a:r>
              <a:rPr lang="de-DE" sz="1400" b="1" i="1" dirty="0">
                <a:solidFill>
                  <a:prstClr val="white">
                    <a:lumMod val="50000"/>
                  </a:prstClr>
                </a:solidFill>
              </a:rPr>
              <a:t> max</a:t>
            </a:r>
            <a:r>
              <a:rPr lang="de-DE" sz="1400" i="1" dirty="0">
                <a:solidFill>
                  <a:prstClr val="white">
                    <a:lumMod val="50000"/>
                  </a:prstClr>
                </a:solidFill>
              </a:rPr>
              <a:t>. Start </a:t>
            </a:r>
            <a:r>
              <a:rPr lang="de-DE" sz="1400" i="1" dirty="0" err="1">
                <a:solidFill>
                  <a:prstClr val="white">
                    <a:lumMod val="50000"/>
                  </a:prstClr>
                </a:solidFill>
              </a:rPr>
              <a:t>with</a:t>
            </a:r>
            <a:r>
              <a:rPr lang="de-DE" sz="1400" i="1" dirty="0">
                <a:solidFill>
                  <a:prstClr val="white">
                    <a:lumMod val="50000"/>
                  </a:prstClr>
                </a:solidFill>
              </a:rPr>
              <a:t>  </a:t>
            </a:r>
            <a:r>
              <a:rPr lang="de-DE" sz="1400" i="1" dirty="0" err="1">
                <a:solidFill>
                  <a:prstClr val="white">
                    <a:lumMod val="50000"/>
                  </a:prstClr>
                </a:solidFill>
              </a:rPr>
              <a:t>the</a:t>
            </a:r>
            <a:r>
              <a:rPr lang="de-DE" sz="1400" i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400" i="1" dirty="0" err="1" smtClean="0">
                <a:solidFill>
                  <a:prstClr val="white">
                    <a:lumMod val="50000"/>
                  </a:prstClr>
                </a:solidFill>
              </a:rPr>
              <a:t>organisation</a:t>
            </a:r>
            <a:r>
              <a:rPr lang="de-DE" sz="1400" i="1" dirty="0" smtClean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400" i="1" dirty="0" err="1" smtClean="0">
                <a:solidFill>
                  <a:prstClr val="white">
                    <a:lumMod val="50000"/>
                  </a:prstClr>
                </a:solidFill>
              </a:rPr>
              <a:t>and</a:t>
            </a:r>
            <a:r>
              <a:rPr lang="de-DE" sz="1400" i="1" dirty="0" smtClean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400" i="1" dirty="0" err="1" smtClean="0">
                <a:solidFill>
                  <a:prstClr val="white">
                    <a:lumMod val="50000"/>
                  </a:prstClr>
                </a:solidFill>
              </a:rPr>
              <a:t>indicate</a:t>
            </a:r>
            <a:r>
              <a:rPr lang="de-DE" sz="1400" i="1" dirty="0" smtClean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400" i="1" dirty="0" err="1" smtClean="0">
                <a:solidFill>
                  <a:prstClr val="white">
                    <a:lumMod val="50000"/>
                  </a:prstClr>
                </a:solidFill>
              </a:rPr>
              <a:t>which</a:t>
            </a:r>
            <a:r>
              <a:rPr lang="de-DE" sz="1400" i="1" dirty="0" smtClean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400" i="1" dirty="0" err="1" smtClean="0">
                <a:solidFill>
                  <a:prstClr val="white">
                    <a:lumMod val="50000"/>
                  </a:prstClr>
                </a:solidFill>
              </a:rPr>
              <a:t>call</a:t>
            </a:r>
            <a:r>
              <a:rPr lang="de-DE" sz="1400" i="1" dirty="0" smtClean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400" i="1" dirty="0" err="1" smtClean="0">
                <a:solidFill>
                  <a:prstClr val="white">
                    <a:lumMod val="50000"/>
                  </a:prstClr>
                </a:solidFill>
              </a:rPr>
              <a:t>you</a:t>
            </a:r>
            <a:r>
              <a:rPr lang="de-DE" sz="1400" i="1" dirty="0" err="1" smtClean="0">
                <a:solidFill>
                  <a:prstClr val="white">
                    <a:lumMod val="50000"/>
                  </a:prstClr>
                </a:solidFill>
              </a:rPr>
              <a:t>r</a:t>
            </a:r>
            <a:r>
              <a:rPr lang="de-DE" sz="1400" i="1" dirty="0" smtClean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400" i="1" dirty="0" err="1" smtClean="0">
                <a:solidFill>
                  <a:prstClr val="white">
                    <a:lumMod val="50000"/>
                  </a:prstClr>
                </a:solidFill>
              </a:rPr>
              <a:t>idea</a:t>
            </a:r>
            <a:r>
              <a:rPr lang="de-DE" sz="1400" i="1" dirty="0" smtClean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400" i="1" dirty="0" err="1" smtClean="0">
                <a:solidFill>
                  <a:prstClr val="white">
                    <a:lumMod val="50000"/>
                  </a:prstClr>
                </a:solidFill>
              </a:rPr>
              <a:t>relates</a:t>
            </a:r>
            <a:r>
              <a:rPr lang="de-DE" sz="1400" i="1" dirty="0" smtClean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400" i="1" dirty="0" err="1" smtClean="0">
                <a:solidFill>
                  <a:prstClr val="white">
                    <a:lumMod val="50000"/>
                  </a:prstClr>
                </a:solidFill>
              </a:rPr>
              <a:t>to</a:t>
            </a:r>
            <a:r>
              <a:rPr lang="de-DE" sz="1400" i="1" dirty="0" smtClean="0">
                <a:solidFill>
                  <a:prstClr val="white">
                    <a:lumMod val="50000"/>
                  </a:prstClr>
                </a:solidFill>
              </a:rPr>
              <a:t> </a:t>
            </a:r>
            <a:endParaRPr lang="de-DE" sz="1400" i="1" dirty="0">
              <a:solidFill>
                <a:prstClr val="white">
                  <a:lumMod val="50000"/>
                </a:prstClr>
              </a:solidFill>
            </a:endParaRPr>
          </a:p>
          <a:p>
            <a:pPr lvl="0"/>
            <a:endParaRPr lang="de-DE" sz="1400" i="1" dirty="0">
              <a:solidFill>
                <a:prstClr val="white">
                  <a:lumMod val="50000"/>
                </a:prstClr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de-DE" sz="1400" i="1" dirty="0">
                <a:solidFill>
                  <a:prstClr val="white">
                    <a:lumMod val="50000"/>
                  </a:prstClr>
                </a:solidFill>
              </a:rPr>
              <a:t>Do </a:t>
            </a:r>
            <a:r>
              <a:rPr lang="de-DE" sz="1400" i="1" dirty="0" err="1">
                <a:solidFill>
                  <a:prstClr val="white">
                    <a:lumMod val="50000"/>
                  </a:prstClr>
                </a:solidFill>
              </a:rPr>
              <a:t>you</a:t>
            </a:r>
            <a:r>
              <a:rPr lang="de-DE" sz="1400" i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400" i="1" dirty="0" err="1">
                <a:solidFill>
                  <a:prstClr val="white">
                    <a:lumMod val="50000"/>
                  </a:prstClr>
                </a:solidFill>
              </a:rPr>
              <a:t>want</a:t>
            </a:r>
            <a:r>
              <a:rPr lang="de-DE" sz="1400" i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400" i="1" dirty="0" err="1">
                <a:solidFill>
                  <a:prstClr val="white">
                    <a:lumMod val="50000"/>
                  </a:prstClr>
                </a:solidFill>
              </a:rPr>
              <a:t>to</a:t>
            </a:r>
            <a:r>
              <a:rPr lang="de-DE" sz="1400" i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400" i="1" dirty="0" err="1">
                <a:solidFill>
                  <a:prstClr val="white">
                    <a:lumMod val="50000"/>
                  </a:prstClr>
                </a:solidFill>
              </a:rPr>
              <a:t>present</a:t>
            </a:r>
            <a:r>
              <a:rPr lang="de-DE" sz="1400" i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400" i="1" u="sng" dirty="0">
                <a:solidFill>
                  <a:prstClr val="white">
                    <a:lumMod val="50000"/>
                  </a:prstClr>
                </a:solidFill>
              </a:rPr>
              <a:t>your </a:t>
            </a:r>
            <a:r>
              <a:rPr lang="de-DE" sz="1400" i="1" u="sng" dirty="0" err="1">
                <a:solidFill>
                  <a:prstClr val="white">
                    <a:lumMod val="50000"/>
                  </a:prstClr>
                </a:solidFill>
              </a:rPr>
              <a:t>organization</a:t>
            </a:r>
            <a:r>
              <a:rPr lang="de-DE" sz="1400" i="1" u="sng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400" i="1" dirty="0" err="1">
                <a:solidFill>
                  <a:prstClr val="white">
                    <a:lumMod val="50000"/>
                  </a:prstClr>
                </a:solidFill>
              </a:rPr>
              <a:t>only</a:t>
            </a:r>
            <a:r>
              <a:rPr lang="de-DE" sz="1400" i="1" dirty="0">
                <a:solidFill>
                  <a:prstClr val="white">
                    <a:lumMod val="50000"/>
                  </a:prstClr>
                </a:solidFill>
              </a:rPr>
              <a:t>? - </a:t>
            </a:r>
            <a:r>
              <a:rPr lang="de-DE" sz="1400" b="1" i="1" dirty="0" smtClean="0">
                <a:solidFill>
                  <a:prstClr val="white">
                    <a:lumMod val="50000"/>
                  </a:prstClr>
                </a:solidFill>
              </a:rPr>
              <a:t>2 </a:t>
            </a:r>
            <a:r>
              <a:rPr lang="de-DE" sz="1400" b="1" i="1" dirty="0" err="1">
                <a:solidFill>
                  <a:prstClr val="white">
                    <a:lumMod val="50000"/>
                  </a:prstClr>
                </a:solidFill>
              </a:rPr>
              <a:t>slides</a:t>
            </a:r>
            <a:r>
              <a:rPr lang="de-DE" sz="1400" b="1" i="1" dirty="0">
                <a:solidFill>
                  <a:prstClr val="white">
                    <a:lumMod val="50000"/>
                  </a:prstClr>
                </a:solidFill>
              </a:rPr>
              <a:t> max</a:t>
            </a:r>
            <a:r>
              <a:rPr lang="de-DE" sz="1400" i="1" dirty="0">
                <a:solidFill>
                  <a:prstClr val="white">
                    <a:lumMod val="50000"/>
                  </a:prstClr>
                </a:solidFill>
              </a:rPr>
              <a:t>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de-DE" sz="900" i="1" dirty="0">
              <a:solidFill>
                <a:prstClr val="white">
                  <a:lumMod val="50000"/>
                </a:prstClr>
              </a:solidFill>
            </a:endParaRPr>
          </a:p>
          <a:p>
            <a:pPr lvl="0"/>
            <a:endParaRPr lang="de-DE" sz="900" i="1" dirty="0">
              <a:solidFill>
                <a:prstClr val="white">
                  <a:lumMod val="50000"/>
                </a:prstClr>
              </a:solidFill>
            </a:endParaRPr>
          </a:p>
          <a:p>
            <a:pPr lvl="0"/>
            <a:r>
              <a:rPr lang="de-DE" sz="1400" i="1" dirty="0" err="1">
                <a:solidFill>
                  <a:prstClr val="white">
                    <a:lumMod val="50000"/>
                  </a:prstClr>
                </a:solidFill>
              </a:rPr>
              <a:t>Please</a:t>
            </a:r>
            <a:r>
              <a:rPr lang="de-DE" sz="1400" i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400" i="1" dirty="0" err="1">
                <a:solidFill>
                  <a:prstClr val="white">
                    <a:lumMod val="50000"/>
                  </a:prstClr>
                </a:solidFill>
              </a:rPr>
              <a:t>try</a:t>
            </a:r>
            <a:r>
              <a:rPr lang="de-DE" sz="1400" i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400" i="1" dirty="0" err="1">
                <a:solidFill>
                  <a:prstClr val="white">
                    <a:lumMod val="50000"/>
                  </a:prstClr>
                </a:solidFill>
              </a:rPr>
              <a:t>to</a:t>
            </a:r>
            <a:r>
              <a:rPr lang="de-DE" sz="1400" i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400" i="1" dirty="0" err="1">
                <a:solidFill>
                  <a:prstClr val="white">
                    <a:lumMod val="50000"/>
                  </a:prstClr>
                </a:solidFill>
              </a:rPr>
              <a:t>focus</a:t>
            </a:r>
            <a:r>
              <a:rPr lang="de-DE" sz="1400" i="1" dirty="0">
                <a:solidFill>
                  <a:prstClr val="white">
                    <a:lumMod val="50000"/>
                  </a:prstClr>
                </a:solidFill>
              </a:rPr>
              <a:t> and </a:t>
            </a:r>
            <a:r>
              <a:rPr lang="de-DE" sz="1400" i="1" dirty="0" err="1">
                <a:solidFill>
                  <a:prstClr val="white">
                    <a:lumMod val="50000"/>
                  </a:prstClr>
                </a:solidFill>
              </a:rPr>
              <a:t>relate</a:t>
            </a:r>
            <a:r>
              <a:rPr lang="de-DE" sz="1400" i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400" i="1" dirty="0" err="1">
                <a:solidFill>
                  <a:prstClr val="white">
                    <a:lumMod val="50000"/>
                  </a:prstClr>
                </a:solidFill>
              </a:rPr>
              <a:t>the</a:t>
            </a:r>
            <a:r>
              <a:rPr lang="de-DE" sz="1400" i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400" i="1" dirty="0" err="1">
                <a:solidFill>
                  <a:prstClr val="white">
                    <a:lumMod val="50000"/>
                  </a:prstClr>
                </a:solidFill>
              </a:rPr>
              <a:t>information</a:t>
            </a:r>
            <a:r>
              <a:rPr lang="de-DE" sz="1400" i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400" i="1" dirty="0" err="1">
                <a:solidFill>
                  <a:prstClr val="white">
                    <a:lumMod val="50000"/>
                  </a:prstClr>
                </a:solidFill>
              </a:rPr>
              <a:t>to</a:t>
            </a:r>
            <a:r>
              <a:rPr lang="de-DE" sz="1400" i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400" i="1" dirty="0" err="1">
                <a:solidFill>
                  <a:prstClr val="white">
                    <a:lumMod val="50000"/>
                  </a:prstClr>
                </a:solidFill>
              </a:rPr>
              <a:t>the</a:t>
            </a:r>
            <a:r>
              <a:rPr lang="de-DE" sz="1400" i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400" i="1" dirty="0" err="1">
                <a:solidFill>
                  <a:prstClr val="white">
                    <a:lumMod val="50000"/>
                  </a:prstClr>
                </a:solidFill>
              </a:rPr>
              <a:t>call</a:t>
            </a:r>
            <a:r>
              <a:rPr lang="de-DE" sz="1400" i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400" i="1" dirty="0" err="1">
                <a:solidFill>
                  <a:prstClr val="white">
                    <a:lumMod val="50000"/>
                  </a:prstClr>
                </a:solidFill>
              </a:rPr>
              <a:t>you</a:t>
            </a:r>
            <a:r>
              <a:rPr lang="de-DE" sz="1400" i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400" i="1" dirty="0" err="1">
                <a:solidFill>
                  <a:prstClr val="white">
                    <a:lumMod val="50000"/>
                  </a:prstClr>
                </a:solidFill>
              </a:rPr>
              <a:t>have</a:t>
            </a:r>
            <a:r>
              <a:rPr lang="de-DE" sz="1400" i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400" i="1" dirty="0" err="1">
                <a:solidFill>
                  <a:prstClr val="white">
                    <a:lumMod val="50000"/>
                  </a:prstClr>
                </a:solidFill>
              </a:rPr>
              <a:t>chosen</a:t>
            </a:r>
            <a:r>
              <a:rPr lang="de-DE" sz="1400" i="1" dirty="0">
                <a:solidFill>
                  <a:prstClr val="white">
                    <a:lumMod val="50000"/>
                  </a:prstClr>
                </a:solidFill>
              </a:rPr>
              <a:t>. </a:t>
            </a:r>
            <a:r>
              <a:rPr lang="de-DE" sz="1400" i="1" dirty="0" err="1">
                <a:solidFill>
                  <a:prstClr val="white">
                    <a:lumMod val="50000"/>
                  </a:prstClr>
                </a:solidFill>
              </a:rPr>
              <a:t>Each</a:t>
            </a:r>
            <a:r>
              <a:rPr lang="de-DE" sz="1400" i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400" i="1" dirty="0" err="1">
                <a:solidFill>
                  <a:prstClr val="white">
                    <a:lumMod val="50000"/>
                  </a:prstClr>
                </a:solidFill>
              </a:rPr>
              <a:t>presentation</a:t>
            </a:r>
            <a:r>
              <a:rPr lang="de-DE" sz="1400" i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400" i="1" dirty="0" err="1">
                <a:solidFill>
                  <a:prstClr val="white">
                    <a:lumMod val="50000"/>
                  </a:prstClr>
                </a:solidFill>
              </a:rPr>
              <a:t>should</a:t>
            </a:r>
            <a:r>
              <a:rPr lang="de-DE" sz="1400" i="1" dirty="0">
                <a:solidFill>
                  <a:prstClr val="white">
                    <a:lumMod val="50000"/>
                  </a:prstClr>
                </a:solidFill>
              </a:rPr>
              <a:t> not </a:t>
            </a:r>
            <a:r>
              <a:rPr lang="de-DE" sz="1400" i="1" dirty="0" err="1">
                <a:solidFill>
                  <a:prstClr val="white">
                    <a:lumMod val="50000"/>
                  </a:prstClr>
                </a:solidFill>
              </a:rPr>
              <a:t>take</a:t>
            </a:r>
            <a:r>
              <a:rPr lang="de-DE" sz="1400" i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400" i="1" dirty="0" err="1">
                <a:solidFill>
                  <a:prstClr val="white">
                    <a:lumMod val="50000"/>
                  </a:prstClr>
                </a:solidFill>
              </a:rPr>
              <a:t>longer</a:t>
            </a:r>
            <a:r>
              <a:rPr lang="de-DE" sz="1400" i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400" i="1" dirty="0" err="1">
                <a:solidFill>
                  <a:prstClr val="white">
                    <a:lumMod val="50000"/>
                  </a:prstClr>
                </a:solidFill>
              </a:rPr>
              <a:t>than</a:t>
            </a:r>
            <a:r>
              <a:rPr lang="de-DE" sz="1400" i="1" dirty="0">
                <a:solidFill>
                  <a:prstClr val="white">
                    <a:lumMod val="50000"/>
                  </a:prstClr>
                </a:solidFill>
              </a:rPr>
              <a:t> 5 </a:t>
            </a:r>
            <a:r>
              <a:rPr lang="de-DE" sz="1400" i="1" dirty="0" err="1">
                <a:solidFill>
                  <a:prstClr val="white">
                    <a:lumMod val="50000"/>
                  </a:prstClr>
                </a:solidFill>
              </a:rPr>
              <a:t>minutes</a:t>
            </a:r>
            <a:r>
              <a:rPr lang="de-DE" sz="1400" i="1" dirty="0">
                <a:solidFill>
                  <a:prstClr val="white">
                    <a:lumMod val="50000"/>
                  </a:prstClr>
                </a:solidFill>
              </a:rPr>
              <a:t>.</a:t>
            </a:r>
          </a:p>
          <a:p>
            <a:pPr lvl="0"/>
            <a:r>
              <a:rPr lang="de-DE" sz="1400" i="1" dirty="0">
                <a:solidFill>
                  <a:prstClr val="white">
                    <a:lumMod val="50000"/>
                  </a:prstClr>
                </a:solidFill>
              </a:rPr>
              <a:t>Delete </a:t>
            </a:r>
            <a:r>
              <a:rPr lang="de-DE" sz="1400" i="1" dirty="0" err="1" smtClean="0">
                <a:solidFill>
                  <a:prstClr val="white">
                    <a:lumMod val="50000"/>
                  </a:prstClr>
                </a:solidFill>
              </a:rPr>
              <a:t>or</a:t>
            </a:r>
            <a:r>
              <a:rPr lang="de-DE" sz="1400" i="1" dirty="0" smtClean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400" i="1" dirty="0" err="1" smtClean="0">
                <a:solidFill>
                  <a:prstClr val="white">
                    <a:lumMod val="50000"/>
                  </a:prstClr>
                </a:solidFill>
              </a:rPr>
              <a:t>duplicate</a:t>
            </a:r>
            <a:r>
              <a:rPr lang="de-DE" sz="1400" i="1" dirty="0" smtClean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400" i="1" dirty="0" err="1" smtClean="0">
                <a:solidFill>
                  <a:prstClr val="white">
                    <a:lumMod val="50000"/>
                  </a:prstClr>
                </a:solidFill>
              </a:rPr>
              <a:t>the</a:t>
            </a:r>
            <a:r>
              <a:rPr lang="de-DE" sz="1400" i="1" dirty="0" smtClean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400" i="1" dirty="0" err="1" smtClean="0">
                <a:solidFill>
                  <a:prstClr val="white">
                    <a:lumMod val="50000"/>
                  </a:prstClr>
                </a:solidFill>
              </a:rPr>
              <a:t>following</a:t>
            </a:r>
            <a:r>
              <a:rPr lang="de-DE" sz="1400" i="1" dirty="0" smtClean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400" i="1" dirty="0" err="1">
                <a:solidFill>
                  <a:prstClr val="white">
                    <a:lumMod val="50000"/>
                  </a:prstClr>
                </a:solidFill>
              </a:rPr>
              <a:t>slides</a:t>
            </a:r>
            <a:r>
              <a:rPr lang="de-DE" sz="1400" i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400" i="1" dirty="0" err="1">
                <a:solidFill>
                  <a:prstClr val="white">
                    <a:lumMod val="50000"/>
                  </a:prstClr>
                </a:solidFill>
              </a:rPr>
              <a:t>accordingly</a:t>
            </a:r>
            <a:r>
              <a:rPr lang="de-DE" sz="1400" i="1" dirty="0">
                <a:solidFill>
                  <a:prstClr val="white">
                    <a:lumMod val="50000"/>
                  </a:prstClr>
                </a:solidFill>
              </a:rPr>
              <a:t>.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1713696" y="63207"/>
            <a:ext cx="7356389" cy="55193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de-DE" sz="2400" b="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Factory – </a:t>
            </a:r>
            <a:r>
              <a:rPr lang="de-DE" sz="2400" b="0" dirty="0" err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Crosslink</a:t>
            </a:r>
            <a:r>
              <a:rPr lang="de-DE" sz="2400" b="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b="0" dirty="0" err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Forests</a:t>
            </a:r>
            <a:r>
              <a:rPr lang="de-DE" sz="2400" b="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sz="2400" b="0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9892145" y="83127"/>
            <a:ext cx="2177935" cy="53201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spcBef>
                <a:spcPts val="0"/>
              </a:spcBef>
              <a:buNone/>
            </a:pPr>
            <a:endParaRPr lang="de-DE" sz="900" b="1" dirty="0" smtClean="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408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1B11DED9-2FDD-4468-AFD2-6346EE748F30}" type="datetime1">
              <a:rPr lang="de-DE" smtClean="0"/>
              <a:pPr>
                <a:defRPr/>
              </a:pPr>
              <a:t>12.03.2021</a:t>
            </a:fld>
            <a:r>
              <a:rPr lang="de-DE" smtClean="0"/>
              <a:t> │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A0F6C26-2A34-C64B-A940-8D6BCA29AD1A}" type="slidenum">
              <a:rPr lang="de-DE" smtClean="0"/>
              <a:pPr>
                <a:defRPr/>
              </a:pPr>
              <a:t>2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688757" y="65903"/>
            <a:ext cx="7356389" cy="55193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de-DE" sz="2400" dirty="0" err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Crosslink</a:t>
            </a: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 err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Forests</a:t>
            </a: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b="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de-DE" sz="2400" b="0" dirty="0" err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Organization</a:t>
            </a:r>
            <a:r>
              <a:rPr lang="de-DE" sz="2400" b="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9434945" y="65903"/>
            <a:ext cx="2601884" cy="55193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>
              <a:spcBef>
                <a:spcPts val="0"/>
              </a:spcBef>
              <a:buNone/>
            </a:pPr>
            <a:r>
              <a:rPr lang="de-DE" sz="2000" i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logo </a:t>
            </a:r>
            <a:r>
              <a:rPr lang="de-DE" sz="2000" i="1" dirty="0" err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here</a:t>
            </a:r>
            <a:endParaRPr lang="de-DE" sz="2000" i="1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2407620" y="6615274"/>
            <a:ext cx="2959331" cy="24272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de-DE" sz="1400" i="1" dirty="0" smtClean="0">
                <a:solidFill>
                  <a:schemeClr val="bg1">
                    <a:lumMod val="50000"/>
                  </a:schemeClr>
                </a:solidFill>
              </a:rPr>
              <a:t>Your </a:t>
            </a:r>
            <a:r>
              <a:rPr lang="de-DE" sz="1400" i="1" dirty="0" err="1" smtClean="0">
                <a:solidFill>
                  <a:schemeClr val="bg1">
                    <a:lumMod val="50000"/>
                  </a:schemeClr>
                </a:solidFill>
              </a:rPr>
              <a:t>name</a:t>
            </a:r>
            <a:endParaRPr lang="de-DE" sz="1400" i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2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11DED9-2FDD-4468-AFD2-6346EE748F30}" type="datetime1">
              <a:rPr kumimoji="0" lang="de-DE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12.03.2021</a:t>
            </a:fld>
            <a:r>
              <a:rPr kumimoji="0" lang="de-DE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│</a:t>
            </a:r>
            <a:endParaRPr kumimoji="0" lang="de-DE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0F6C26-2A34-C64B-A940-8D6BCA29AD1A}" type="slidenum">
              <a:rPr kumimoji="0" lang="de-DE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de-DE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688757" y="65903"/>
            <a:ext cx="7356389" cy="55193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Crosslink</a:t>
            </a: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Forests</a:t>
            </a: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 </a:t>
            </a:r>
            <a:r>
              <a:rPr kumimoji="0" lang="de-DE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Organization</a:t>
            </a: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9434945" y="65903"/>
            <a:ext cx="2601884" cy="55193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Your logo </a:t>
            </a:r>
            <a:r>
              <a:rPr kumimoji="0" lang="de-DE" sz="2000" b="0" i="1" u="none" strike="noStrike" kern="1200" cap="none" spc="0" normalizeH="0" baseline="0" noProof="0" dirty="0" err="1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here</a:t>
            </a:r>
            <a:endParaRPr kumimoji="0" lang="de-DE" sz="2000" b="0" i="1" u="none" strike="noStrike" kern="1200" cap="none" spc="0" normalizeH="0" baseline="0" noProof="0" dirty="0" smtClean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2407620" y="6615274"/>
            <a:ext cx="2959331" cy="24272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Your </a:t>
            </a:r>
            <a:r>
              <a:rPr kumimoji="0" lang="de-DE" sz="1400" b="0" i="1" u="none" strike="noStrike" kern="1200" cap="none" spc="0" normalizeH="0" baseline="0" noProof="0" dirty="0" err="1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name</a:t>
            </a:r>
            <a:endParaRPr kumimoji="0" lang="de-DE" sz="1400" b="0" i="1" u="none" strike="noStrike" kern="1200" cap="none" spc="0" normalizeH="0" baseline="0" noProof="0" dirty="0" smtClean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62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11DED9-2FDD-4468-AFD2-6346EE748F30}" type="datetime1">
              <a:rPr kumimoji="0" lang="de-DE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12.03.2021</a:t>
            </a:fld>
            <a:r>
              <a:rPr kumimoji="0" lang="de-DE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│</a:t>
            </a:r>
            <a:endParaRPr kumimoji="0" lang="de-DE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0F6C26-2A34-C64B-A940-8D6BCA29AD1A}" type="slidenum">
              <a:rPr kumimoji="0" lang="de-DE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de-DE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688757" y="65903"/>
            <a:ext cx="7356389" cy="55193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Crosslink</a:t>
            </a: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Forests</a:t>
            </a: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 </a:t>
            </a:r>
            <a:r>
              <a:rPr kumimoji="0" lang="de-DE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Idea</a:t>
            </a: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9434945" y="65903"/>
            <a:ext cx="2601884" cy="55193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Your logo </a:t>
            </a:r>
            <a:r>
              <a:rPr kumimoji="0" lang="de-DE" sz="2000" b="0" i="1" u="none" strike="noStrike" kern="1200" cap="none" spc="0" normalizeH="0" baseline="0" noProof="0" dirty="0" err="1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here</a:t>
            </a:r>
            <a:endParaRPr kumimoji="0" lang="de-DE" sz="2000" b="0" i="1" u="none" strike="noStrike" kern="1200" cap="none" spc="0" normalizeH="0" baseline="0" noProof="0" dirty="0" smtClean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2407620" y="6615274"/>
            <a:ext cx="2959331" cy="24272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Your </a:t>
            </a:r>
            <a:r>
              <a:rPr kumimoji="0" lang="de-DE" sz="1400" b="0" i="1" u="none" strike="noStrike" kern="1200" cap="none" spc="0" normalizeH="0" baseline="0" noProof="0" dirty="0" err="1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name</a:t>
            </a:r>
            <a:endParaRPr kumimoji="0" lang="de-DE" sz="1400" b="0" i="1" u="none" strike="noStrike" kern="1200" cap="none" spc="0" normalizeH="0" baseline="0" noProof="0" dirty="0" smtClean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728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11DED9-2FDD-4468-AFD2-6346EE748F30}" type="datetime1">
              <a:rPr kumimoji="0" lang="de-DE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12.03.2021</a:t>
            </a:fld>
            <a:r>
              <a:rPr kumimoji="0" lang="de-DE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│</a:t>
            </a:r>
            <a:endParaRPr kumimoji="0" lang="de-DE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0F6C26-2A34-C64B-A940-8D6BCA29AD1A}" type="slidenum">
              <a:rPr kumimoji="0" lang="de-DE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de-DE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688757" y="65903"/>
            <a:ext cx="7356389" cy="55193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Crosslink</a:t>
            </a: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Forests</a:t>
            </a: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 </a:t>
            </a:r>
            <a:r>
              <a:rPr kumimoji="0" lang="de-DE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Idea</a:t>
            </a: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9434945" y="65903"/>
            <a:ext cx="2601884" cy="55193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Your logo </a:t>
            </a:r>
            <a:r>
              <a:rPr kumimoji="0" lang="de-DE" sz="2000" b="0" i="1" u="none" strike="noStrike" kern="1200" cap="none" spc="0" normalizeH="0" baseline="0" noProof="0" dirty="0" err="1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here</a:t>
            </a:r>
            <a:endParaRPr kumimoji="0" lang="de-DE" sz="2000" b="0" i="1" u="none" strike="noStrike" kern="1200" cap="none" spc="0" normalizeH="0" baseline="0" noProof="0" dirty="0" smtClean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2407620" y="6615274"/>
            <a:ext cx="2959331" cy="24272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Your </a:t>
            </a:r>
            <a:r>
              <a:rPr kumimoji="0" lang="de-DE" sz="1400" b="0" i="1" u="none" strike="noStrike" kern="1200" cap="none" spc="0" normalizeH="0" baseline="0" noProof="0" dirty="0" err="1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name</a:t>
            </a:r>
            <a:endParaRPr kumimoji="0" lang="de-DE" sz="1400" b="0" i="1" u="none" strike="noStrike" kern="1200" cap="none" spc="0" normalizeH="0" baseline="0" noProof="0" dirty="0" smtClean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962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yFOR-Master">
  <a:themeElements>
    <a:clrScheme name="Benutzerdefiniert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64A5"/>
      </a:hlink>
      <a:folHlink>
        <a:srgbClr val="0064A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bg1"/>
            </a:gs>
            <a:gs pos="0">
              <a:srgbClr val="9FD4D7"/>
            </a:gs>
            <a:gs pos="100000">
              <a:srgbClr val="003053"/>
            </a:gs>
          </a:gsLst>
          <a:lin ang="10800000" scaled="1"/>
          <a:tileRect/>
        </a:gradFill>
        <a:ln w="0" cmpd="sng"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spcBef>
            <a:spcPts val="0"/>
          </a:spcBef>
          <a:buNone/>
          <a:defRPr sz="900" b="1" dirty="0" smtClean="0">
            <a:solidFill>
              <a:srgbClr val="4D4D4D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150</Words>
  <Application>Microsoft Office PowerPoint</Application>
  <PresentationFormat>Breitbild</PresentationFormat>
  <Paragraphs>33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2" baseType="lpstr">
      <vt:lpstr>Arial</vt:lpstr>
      <vt:lpstr>Calibri</vt:lpstr>
      <vt:lpstr>Lucida Grande</vt:lpstr>
      <vt:lpstr>Symbol</vt:lpstr>
      <vt:lpstr>Wingdings</vt:lpstr>
      <vt:lpstr>ヒラギノ角ゴ Pro W3</vt:lpstr>
      <vt:lpstr>BayFOR-Master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BayFOR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Carolin Schuback</dc:creator>
  <cp:lastModifiedBy>Carolin Schuback</cp:lastModifiedBy>
  <cp:revision>13</cp:revision>
  <dcterms:created xsi:type="dcterms:W3CDTF">2021-03-10T13:25:53Z</dcterms:created>
  <dcterms:modified xsi:type="dcterms:W3CDTF">2021-03-12T13:13:25Z</dcterms:modified>
</cp:coreProperties>
</file>