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>
        <p:scale>
          <a:sx n="119" d="100"/>
          <a:sy n="119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063-2BB8-4AEE-82CC-62004EE883DE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8575"/>
            <a:ext cx="12192000" cy="1047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3" y="221848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Name of </a:t>
            </a:r>
            <a:r>
              <a:rPr lang="en-US" sz="1200" dirty="0" err="1"/>
              <a:t>organisation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City/Country: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Research </a:t>
            </a:r>
            <a:r>
              <a:rPr lang="en-US" sz="1200" dirty="0"/>
              <a:t>Areas</a:t>
            </a:r>
            <a:r>
              <a:rPr lang="en-US" sz="1200" dirty="0" smtClean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Existing </a:t>
            </a:r>
            <a:r>
              <a:rPr lang="en-US" sz="1200" dirty="0"/>
              <a:t>Partnerships: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smtClean="0"/>
              <a:t>Contact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Chair/Institute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Phone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Email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838200" y="1112669"/>
            <a:ext cx="7415203" cy="888003"/>
          </a:xfrm>
        </p:spPr>
        <p:txBody>
          <a:bodyPr>
            <a:noAutofit/>
          </a:bodyPr>
          <a:lstStyle/>
          <a:p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38199" y="2136913"/>
            <a:ext cx="7415203" cy="3809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in a short presentation (max. 4 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Point </a:t>
            </a:r>
            <a:r>
              <a:rPr lang="en-US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or 5 minutes presentation time!) in English:</a:t>
            </a: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-Your institution / expertise (with contact details)</a:t>
            </a: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-Your concrete project idea(s)</a:t>
            </a: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-How your expertise and/or idea(s) are relevant for the Horizon Europe Call "AU-EU Energy System Modelling"</a:t>
            </a:r>
            <a:endParaRPr lang="de-DE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Julia Power\Desktop\cropped-cropped-KIH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278" y="22457"/>
            <a:ext cx="983589" cy="98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Julia Power\Desktop\ExcellenceLab_BavEth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3" y="68274"/>
            <a:ext cx="2329841" cy="95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4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16 February 2022  Content: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Nadja Rjabaja</dc:creator>
  <cp:lastModifiedBy>Julia Power</cp:lastModifiedBy>
  <cp:revision>13</cp:revision>
  <dcterms:created xsi:type="dcterms:W3CDTF">2021-09-16T09:44:26Z</dcterms:created>
  <dcterms:modified xsi:type="dcterms:W3CDTF">2022-02-03T14:47:07Z</dcterms:modified>
</cp:coreProperties>
</file>