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>
        <p:scale>
          <a:sx n="119" d="100"/>
          <a:sy n="119" d="100"/>
        </p:scale>
        <p:origin x="-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F063-2BB8-4AEE-82CC-62004EE883DE}" type="datetimeFigureOut">
              <a:rPr lang="de-DE" smtClean="0"/>
              <a:t>03.02.2022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8575"/>
            <a:ext cx="12192000" cy="1047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BayFOR-Logo-4c-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64013" y="221848"/>
            <a:ext cx="2506804" cy="643152"/>
          </a:xfrm>
          <a:prstGeom prst="rect">
            <a:avLst/>
          </a:prstGeom>
        </p:spPr>
      </p:pic>
      <p:cxnSp>
        <p:nvCxnSpPr>
          <p:cNvPr id="10" name="Gerade Verbindung 2"/>
          <p:cNvCxnSpPr/>
          <p:nvPr/>
        </p:nvCxnSpPr>
        <p:spPr>
          <a:xfrm flipH="1" flipV="1">
            <a:off x="8410466" y="1302027"/>
            <a:ext cx="27856" cy="4644784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extplatzhalter 11"/>
          <p:cNvSpPr txBox="1">
            <a:spLocks/>
          </p:cNvSpPr>
          <p:nvPr/>
        </p:nvSpPr>
        <p:spPr>
          <a:xfrm>
            <a:off x="8567530" y="1302028"/>
            <a:ext cx="3403288" cy="1764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/>
              <a:t>Name of </a:t>
            </a:r>
            <a:r>
              <a:rPr lang="en-US" sz="1200" dirty="0" err="1"/>
              <a:t>organisation</a:t>
            </a:r>
            <a:r>
              <a:rPr lang="en-US" sz="1200" dirty="0"/>
              <a:t>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City/Country: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Research </a:t>
            </a:r>
            <a:r>
              <a:rPr lang="en-US" sz="1200" dirty="0"/>
              <a:t>Areas</a:t>
            </a:r>
            <a:r>
              <a:rPr lang="en-US" sz="1200" dirty="0" smtClean="0"/>
              <a:t>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Existing </a:t>
            </a:r>
            <a:r>
              <a:rPr lang="en-US" sz="1200" dirty="0"/>
              <a:t>Partnerships:</a:t>
            </a:r>
            <a:endParaRPr lang="de-DE" sz="1200" dirty="0"/>
          </a:p>
        </p:txBody>
      </p:sp>
      <p:sp>
        <p:nvSpPr>
          <p:cNvPr id="19" name="Textplatzhalter 16"/>
          <p:cNvSpPr txBox="1">
            <a:spLocks/>
          </p:cNvSpPr>
          <p:nvPr/>
        </p:nvSpPr>
        <p:spPr>
          <a:xfrm>
            <a:off x="8567530" y="3197500"/>
            <a:ext cx="340328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Logo</a:t>
            </a:r>
            <a:endParaRPr lang="de-DE" dirty="0"/>
          </a:p>
        </p:txBody>
      </p:sp>
      <p:sp>
        <p:nvSpPr>
          <p:cNvPr id="20" name="Textplatzhalter 7"/>
          <p:cNvSpPr txBox="1">
            <a:spLocks/>
          </p:cNvSpPr>
          <p:nvPr/>
        </p:nvSpPr>
        <p:spPr>
          <a:xfrm>
            <a:off x="8567530" y="3973220"/>
            <a:ext cx="3403287" cy="39128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 smtClean="0"/>
              <a:t>Contact</a:t>
            </a:r>
            <a:endParaRPr lang="de-DE" sz="1400" b="1" dirty="0" smtClean="0">
              <a:solidFill>
                <a:srgbClr val="4D4D4D"/>
              </a:solidFill>
            </a:endParaRPr>
          </a:p>
        </p:txBody>
      </p:sp>
      <p:sp>
        <p:nvSpPr>
          <p:cNvPr id="21" name="Textplatzhalter 16"/>
          <p:cNvSpPr txBox="1">
            <a:spLocks/>
          </p:cNvSpPr>
          <p:nvPr/>
        </p:nvSpPr>
        <p:spPr>
          <a:xfrm>
            <a:off x="8567530" y="4364504"/>
            <a:ext cx="3403287" cy="1582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Chair/Institute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Phone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Email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Website:</a:t>
            </a: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838200" y="1112669"/>
            <a:ext cx="7415203" cy="888003"/>
          </a:xfrm>
        </p:spPr>
        <p:txBody>
          <a:bodyPr>
            <a:noAutofit/>
          </a:bodyPr>
          <a:lstStyle/>
          <a:p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  <a:endParaRPr lang="de-DE" sz="16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nhaltsplatzhalter 24"/>
          <p:cNvSpPr>
            <a:spLocks noGrp="1"/>
          </p:cNvSpPr>
          <p:nvPr>
            <p:ph sz="half" idx="1"/>
          </p:nvPr>
        </p:nvSpPr>
        <p:spPr>
          <a:xfrm>
            <a:off x="838199" y="2136913"/>
            <a:ext cx="7415203" cy="3809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describe in a short presentation (max. 4 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Point </a:t>
            </a:r>
            <a:r>
              <a:rPr lang="en-US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or 5 minutes presentation time!) in English:</a:t>
            </a:r>
          </a:p>
          <a:p>
            <a:pPr marL="0" indent="0">
              <a:buNone/>
            </a:pP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-Your institution / expertise (with contact details)</a:t>
            </a:r>
          </a:p>
          <a:p>
            <a:pPr marL="0" indent="0">
              <a:buNone/>
            </a:pP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-Your concrete project idea(s)</a:t>
            </a:r>
          </a:p>
          <a:p>
            <a:pPr marL="0" indent="0">
              <a:buNone/>
            </a:pP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-How your expertise and/or idea(s) are relevant for the Horizon Europe Call "AU-EU Energy System Modelling"</a:t>
            </a:r>
            <a:endParaRPr lang="de-DE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Julia Power\Desktop\cropped-cropped-KIH-300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278" y="22457"/>
            <a:ext cx="983589" cy="98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Julia Power\Desktop\ExcellenceLab_BavEth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43" y="68274"/>
            <a:ext cx="2329841" cy="95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4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Benutzerdefiniert</PresentationFormat>
  <Paragraphs>21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16 February 2022  Content: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Nadja Rjabaja</dc:creator>
  <cp:lastModifiedBy>Julia Power</cp:lastModifiedBy>
  <cp:revision>13</cp:revision>
  <dcterms:created xsi:type="dcterms:W3CDTF">2021-09-16T09:44:26Z</dcterms:created>
  <dcterms:modified xsi:type="dcterms:W3CDTF">2022-02-03T14:47:07Z</dcterms:modified>
</cp:coreProperties>
</file>