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8" r:id="rId2"/>
    <p:sldId id="263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62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E1373-18F0-4792-9C56-EF5B277BC408}" type="datetimeFigureOut">
              <a:rPr lang="de-DE" smtClean="0"/>
              <a:t>21.03.2022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3D381-C841-40A9-AFCF-68828B852E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550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6643A-4D9F-46E6-8E54-8EA6ED04FB24}" type="datetime1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11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66BF9-680E-47A3-9D60-5E6688D81E66}" type="datetime1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45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9ADE0-EA21-4BA4-8AF4-A07D7CC64609}" type="datetime1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8584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C1378-F2BE-4E55-83FE-C9D5007A3CB3}" type="datetime1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74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E6A8-FF84-4C80-BB4B-DE982B502008}" type="datetime1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38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A649-19EB-4FB0-A668-10EB7BE9DE0A}" type="datetime1">
              <a:rPr lang="de-DE" smtClean="0"/>
              <a:t>21.03.2022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361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AF36-D843-4403-8AFC-037CDCC1896B}" type="datetime1">
              <a:rPr lang="de-DE" smtClean="0"/>
              <a:t>21.03.2022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75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4F0D-C782-4A1F-819F-3BF634EA44EE}" type="datetime1">
              <a:rPr lang="de-DE" smtClean="0"/>
              <a:t>21.03.2022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942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BE66-15EA-4FC3-A6A4-690423F2E5B9}" type="datetime1">
              <a:rPr lang="de-DE" smtClean="0"/>
              <a:t>21.03.2022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12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9E3A-1295-40AB-AC4A-6D6D9ED16CE8}" type="datetime1">
              <a:rPr lang="de-DE" smtClean="0"/>
              <a:t>21.03.2022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728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DF31-B042-48A3-B63E-4C0ED1F06BCB}" type="datetime1">
              <a:rPr lang="de-DE" smtClean="0"/>
              <a:t>21.03.2022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5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E3791-3D83-456C-A71F-55E16CAA6EC5}" type="datetime1">
              <a:rPr lang="de-DE" smtClean="0"/>
              <a:t>21.03.2022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081F-EF9E-4808-AE8F-DCB1753684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09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8575"/>
            <a:ext cx="12192000" cy="1047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 descr="BayFOR-Logo-4c-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64013" y="221848"/>
            <a:ext cx="2506804" cy="643152"/>
          </a:xfrm>
          <a:prstGeom prst="rect">
            <a:avLst/>
          </a:prstGeom>
        </p:spPr>
      </p:pic>
      <p:cxnSp>
        <p:nvCxnSpPr>
          <p:cNvPr id="10" name="Gerade Verbindung 2"/>
          <p:cNvCxnSpPr/>
          <p:nvPr/>
        </p:nvCxnSpPr>
        <p:spPr>
          <a:xfrm flipH="1" flipV="1">
            <a:off x="8410466" y="1302027"/>
            <a:ext cx="27856" cy="4644784"/>
          </a:xfrm>
          <a:prstGeom prst="line">
            <a:avLst/>
          </a:prstGeom>
          <a:ln w="6350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1"/>
          <p:cNvSpPr txBox="1">
            <a:spLocks/>
          </p:cNvSpPr>
          <p:nvPr/>
        </p:nvSpPr>
        <p:spPr>
          <a:xfrm>
            <a:off x="8730467" y="1339197"/>
            <a:ext cx="3240351" cy="22488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18" name="Textplatzhalter 11"/>
          <p:cNvSpPr txBox="1">
            <a:spLocks/>
          </p:cNvSpPr>
          <p:nvPr/>
        </p:nvSpPr>
        <p:spPr>
          <a:xfrm>
            <a:off x="8567530" y="1302028"/>
            <a:ext cx="3403288" cy="1764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indent="0" algn="r" defTabSz="914400" rtl="0" eaLnBrk="1" latinLnBrk="0" hangingPunct="1">
              <a:buFontTx/>
              <a:buNone/>
              <a:defRPr sz="2400" b="1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200" dirty="0" smtClean="0"/>
              <a:t>Name der Universität:</a:t>
            </a:r>
          </a:p>
          <a:p>
            <a:pPr algn="l"/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Land:</a:t>
            </a:r>
          </a:p>
          <a:p>
            <a:pPr algn="l"/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Forschungsschwerpunkt:</a:t>
            </a:r>
          </a:p>
          <a:p>
            <a:pPr algn="l"/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Bestehende Partnerschaften:</a:t>
            </a:r>
            <a:endParaRPr lang="de-DE" sz="1200" dirty="0"/>
          </a:p>
        </p:txBody>
      </p:sp>
      <p:sp>
        <p:nvSpPr>
          <p:cNvPr id="19" name="Textplatzhalter 16"/>
          <p:cNvSpPr txBox="1">
            <a:spLocks/>
          </p:cNvSpPr>
          <p:nvPr/>
        </p:nvSpPr>
        <p:spPr>
          <a:xfrm>
            <a:off x="8567530" y="3197500"/>
            <a:ext cx="3403288" cy="68580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 dirty="0" smtClean="0"/>
              <a:t>Logo</a:t>
            </a:r>
            <a:endParaRPr lang="de-DE" dirty="0"/>
          </a:p>
        </p:txBody>
      </p:sp>
      <p:sp>
        <p:nvSpPr>
          <p:cNvPr id="20" name="Textplatzhalter 7"/>
          <p:cNvSpPr txBox="1">
            <a:spLocks/>
          </p:cNvSpPr>
          <p:nvPr/>
        </p:nvSpPr>
        <p:spPr>
          <a:xfrm>
            <a:off x="8567530" y="3973220"/>
            <a:ext cx="3403287" cy="391284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>
              <a:buNone/>
              <a:defRPr sz="3200">
                <a:solidFill>
                  <a:srgbClr val="4D4D4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445496" marR="0" lvl="0" indent="-445496" algn="l" defTabSz="11879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sz="1400" b="1" dirty="0" smtClean="0"/>
              <a:t>Kontakt</a:t>
            </a:r>
            <a:endParaRPr lang="de-DE" sz="1400" b="1" dirty="0" smtClean="0">
              <a:solidFill>
                <a:srgbClr val="4D4D4D"/>
              </a:solidFill>
            </a:endParaRPr>
          </a:p>
        </p:txBody>
      </p:sp>
      <p:sp>
        <p:nvSpPr>
          <p:cNvPr id="21" name="Textplatzhalter 16"/>
          <p:cNvSpPr txBox="1">
            <a:spLocks/>
          </p:cNvSpPr>
          <p:nvPr/>
        </p:nvSpPr>
        <p:spPr>
          <a:xfrm>
            <a:off x="8567530" y="4364504"/>
            <a:ext cx="3403287" cy="15823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000" kern="1200">
                <a:solidFill>
                  <a:srgbClr val="4D4D4D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Name:</a:t>
            </a: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err="1" smtClean="0"/>
              <a:t>Institut</a:t>
            </a:r>
            <a:r>
              <a:rPr lang="en-US" sz="1200" dirty="0" smtClean="0"/>
              <a:t>/</a:t>
            </a:r>
            <a:r>
              <a:rPr lang="en-US" sz="1200" dirty="0" err="1" smtClean="0"/>
              <a:t>Lehrstuhl</a:t>
            </a:r>
            <a:r>
              <a:rPr lang="en-US" sz="1200" dirty="0" smtClean="0"/>
              <a:t>:</a:t>
            </a: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err="1" smtClean="0"/>
              <a:t>Telefon</a:t>
            </a:r>
            <a:r>
              <a:rPr lang="en-US" sz="1200" dirty="0" smtClean="0"/>
              <a:t>:</a:t>
            </a: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 smtClean="0"/>
              <a:t>E-Mail</a:t>
            </a:r>
            <a:r>
              <a:rPr lang="en-US" sz="12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Website:</a:t>
            </a:r>
          </a:p>
        </p:txBody>
      </p:sp>
      <p:sp>
        <p:nvSpPr>
          <p:cNvPr id="24" name="Titel 23"/>
          <p:cNvSpPr>
            <a:spLocks noGrp="1"/>
          </p:cNvSpPr>
          <p:nvPr>
            <p:ph type="title"/>
          </p:nvPr>
        </p:nvSpPr>
        <p:spPr>
          <a:xfrm>
            <a:off x="838200" y="1112669"/>
            <a:ext cx="7415203" cy="888003"/>
          </a:xfrm>
        </p:spPr>
        <p:txBody>
          <a:bodyPr>
            <a:noAutofit/>
          </a:bodyPr>
          <a:lstStyle/>
          <a:p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April 2022</a:t>
            </a:r>
            <a: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6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Inhalt:</a:t>
            </a:r>
            <a:endParaRPr lang="de-DE" sz="16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Inhaltsplatzhalter 24"/>
          <p:cNvSpPr>
            <a:spLocks noGrp="1"/>
          </p:cNvSpPr>
          <p:nvPr>
            <p:ph sz="half" idx="1"/>
          </p:nvPr>
        </p:nvSpPr>
        <p:spPr>
          <a:xfrm>
            <a:off x="838200" y="2136913"/>
            <a:ext cx="6504378" cy="3809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Eine kurze Vorstellung 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Ihrer 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Universität (1 Folie) </a:t>
            </a:r>
          </a:p>
          <a:p>
            <a:pPr marL="0" indent="0">
              <a:buNone/>
            </a:pPr>
            <a:endParaRPr lang="de-DE" sz="12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Vorstellung 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Ihrer Projektidee bzw. Ihres Forschungsschwerpunkts (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2-3 Folien)</a:t>
            </a:r>
          </a:p>
          <a:p>
            <a:pPr marL="0" indent="0">
              <a:buNone/>
            </a:pP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Bitte beschreiben Sie Ziel, potentiellen Impact und geplante Umsetzung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Ihres Projekts/Ihrer Forschung</a:t>
            </a:r>
          </a:p>
          <a:p>
            <a:pPr marL="0" indent="0">
              <a:buNone/>
            </a:pPr>
            <a:endParaRPr lang="de-DE" sz="12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Welche nationalen Fördermittel 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 Ihrem </a:t>
            </a:r>
            <a:r>
              <a:rPr lang="de-DE" sz="12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 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(z. B. von Ministerien, </a:t>
            </a:r>
            <a:r>
              <a:rPr lang="de-DE" sz="12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Stiftungen oder 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Innovationsagenturen) würden 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 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Projektidee 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bzw. Ihren 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Forschungsschwerpunkt in Frage kommen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(</a:t>
            </a:r>
            <a:r>
              <a:rPr lang="de-DE" sz="12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1-2 Folien)</a:t>
            </a:r>
            <a:endParaRPr lang="de-DE" sz="1200" b="1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Inhaltsplatzhalter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37" y="-5701"/>
            <a:ext cx="3365828" cy="1033648"/>
          </a:xfrm>
        </p:spPr>
      </p:pic>
      <p:pic>
        <p:nvPicPr>
          <p:cNvPr id="15" name="Grafik 14" descr="Quellbild anzeigen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95" b="24280"/>
          <a:stretch/>
        </p:blipFill>
        <p:spPr bwMode="auto">
          <a:xfrm>
            <a:off x="4986803" y="85574"/>
            <a:ext cx="2218393" cy="9106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287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8575"/>
            <a:ext cx="12192000" cy="1047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 descr="BayFOR-Logo-4c-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464013" y="221848"/>
            <a:ext cx="2506804" cy="643152"/>
          </a:xfrm>
          <a:prstGeom prst="rect">
            <a:avLst/>
          </a:prstGeom>
        </p:spPr>
      </p:pic>
      <p:pic>
        <p:nvPicPr>
          <p:cNvPr id="4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37" y="-5701"/>
            <a:ext cx="3365828" cy="1033648"/>
          </a:xfrm>
          <a:prstGeom prst="rect">
            <a:avLst/>
          </a:prstGeom>
        </p:spPr>
      </p:pic>
      <p:pic>
        <p:nvPicPr>
          <p:cNvPr id="5" name="Grafik 4" descr="Quellbild anzeigen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95" b="24280"/>
          <a:stretch/>
        </p:blipFill>
        <p:spPr bwMode="auto">
          <a:xfrm>
            <a:off x="4986803" y="85574"/>
            <a:ext cx="2218393" cy="9106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9556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Breitbild</PresentationFormat>
  <Paragraphs>20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6. April 2022  Inhalt: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Nadja Rjabaja</dc:creator>
  <cp:lastModifiedBy>Emmanuelle Rouard</cp:lastModifiedBy>
  <cp:revision>21</cp:revision>
  <dcterms:created xsi:type="dcterms:W3CDTF">2021-09-16T09:44:26Z</dcterms:created>
  <dcterms:modified xsi:type="dcterms:W3CDTF">2022-03-21T17:48:53Z</dcterms:modified>
</cp:coreProperties>
</file>