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58" r:id="rId2"/>
    <p:sldId id="263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6" autoAdjust="0"/>
    <p:restoredTop sz="94660"/>
  </p:normalViewPr>
  <p:slideViewPr>
    <p:cSldViewPr snapToGrid="0">
      <p:cViewPr varScale="1">
        <p:scale>
          <a:sx n="153" d="100"/>
          <a:sy n="153" d="100"/>
        </p:scale>
        <p:origin x="162" y="29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E1373-18F0-4792-9C56-EF5B277BC408}" type="datetimeFigureOut">
              <a:rPr lang="de-DE" smtClean="0"/>
              <a:t>21.03.2022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3D381-C841-40A9-AFCF-68828B852E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785509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6643A-4D9F-46E6-8E54-8EA6ED04FB24}" type="datetime1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66BF9-680E-47A3-9D60-5E6688D81E66}" type="datetime1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4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09ADE0-EA21-4BA4-8AF4-A07D7CC64609}" type="datetime1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8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5C1378-F2BE-4E55-83FE-C9D5007A3CB3}" type="datetime1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4E6A8-FF84-4C80-BB4B-DE982B502008}" type="datetime1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38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3A649-19EB-4FB0-A668-10EB7BE9DE0A}" type="datetime1">
              <a:rPr lang="de-DE" smtClean="0"/>
              <a:t>21.03.2022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6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AF36-D843-4403-8AFC-037CDCC1896B}" type="datetime1">
              <a:rPr lang="de-DE" smtClean="0"/>
              <a:t>21.03.2022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264F0D-C782-4A1F-819F-3BF634EA44EE}" type="datetime1">
              <a:rPr lang="de-DE" smtClean="0"/>
              <a:t>21.03.2022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42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8BE66-15EA-4FC3-A6A4-690423F2E5B9}" type="datetime1">
              <a:rPr lang="de-DE" smtClean="0"/>
              <a:t>21.03.2022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12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B9E3A-1295-40AB-AC4A-6D6D9ED16CE8}" type="datetime1">
              <a:rPr lang="de-DE" smtClean="0"/>
              <a:t>21.03.2022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2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5DF31-B042-48A3-B63E-4C0ED1F06BCB}" type="datetime1">
              <a:rPr lang="de-DE" smtClean="0"/>
              <a:t>21.03.2022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5E3791-3D83-456C-A71F-55E16CAA6EC5}" type="datetime1">
              <a:rPr lang="de-DE" smtClean="0"/>
              <a:t>21.03.2022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0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8575"/>
            <a:ext cx="12192000" cy="1047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4013" y="221848"/>
            <a:ext cx="2506804" cy="643152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 smtClean="0"/>
              <a:t>Name der Universität:</a:t>
            </a:r>
          </a:p>
          <a:p>
            <a:pPr algn="l"/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Land:</a:t>
            </a:r>
          </a:p>
          <a:p>
            <a:pPr algn="l"/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Forschungsschwerpunkt:</a:t>
            </a:r>
          </a:p>
          <a:p>
            <a:pPr algn="l"/>
            <a:r>
              <a:rPr lang="de-DE" sz="1200" dirty="0" smtClean="0"/>
              <a:t/>
            </a:r>
            <a:br>
              <a:rPr lang="de-DE" sz="1200" dirty="0" smtClean="0"/>
            </a:br>
            <a:r>
              <a:rPr lang="de-DE" sz="1200" dirty="0" smtClean="0"/>
              <a:t>Bestehende Partnerschaften: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 smtClean="0"/>
              <a:t>Kontakt</a:t>
            </a:r>
            <a:endParaRPr lang="de-DE" sz="1400" b="1" dirty="0" smtClean="0">
              <a:solidFill>
                <a:srgbClr val="4D4D4D"/>
              </a:solidFill>
            </a:endParaRP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Name: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err="1" smtClean="0"/>
              <a:t>Institut</a:t>
            </a:r>
            <a:r>
              <a:rPr lang="en-US" sz="1200" dirty="0" smtClean="0"/>
              <a:t>/</a:t>
            </a:r>
            <a:r>
              <a:rPr lang="en-US" sz="1200" dirty="0" err="1" smtClean="0"/>
              <a:t>Lehrstuhl</a:t>
            </a:r>
            <a:r>
              <a:rPr lang="en-US" sz="1200" dirty="0" smtClean="0"/>
              <a:t>: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err="1" smtClean="0"/>
              <a:t>Telefon</a:t>
            </a:r>
            <a:r>
              <a:rPr lang="en-US" sz="1200" dirty="0" smtClean="0"/>
              <a:t>:</a:t>
            </a:r>
            <a:endParaRPr lang="en-US" sz="12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E-Mail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Website:</a:t>
            </a: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838200" y="1112669"/>
            <a:ext cx="7415203" cy="888003"/>
          </a:xfrm>
        </p:spPr>
        <p:txBody>
          <a:bodyPr>
            <a:noAutofit/>
          </a:bodyPr>
          <a:lstStyle/>
          <a:p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April 2022</a:t>
            </a: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Inhalt:</a:t>
            </a:r>
            <a:endParaRPr lang="de-DE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838200" y="2136913"/>
            <a:ext cx="6504378" cy="38098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Eine kurze Vorstellung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Ihrer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Universität (1 Folie) </a:t>
            </a:r>
          </a:p>
          <a:p>
            <a:pPr marL="0" indent="0">
              <a:buNone/>
            </a:pPr>
            <a:endParaRPr lang="de-DE" sz="12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Vorstellung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Ihrer Projektidee bzw. Ihres Forschungsschwerpunkts (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2-3 Folien)</a:t>
            </a:r>
          </a:p>
          <a:p>
            <a:pPr marL="0" indent="0">
              <a:buNone/>
            </a:pP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Bitte beschreiben Sie Ziel, potentiellen Impact und geplante Umsetzung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Ihres Projekts/Ihrer Forschung</a:t>
            </a:r>
          </a:p>
          <a:p>
            <a:pPr marL="0" indent="0">
              <a:buNone/>
            </a:pPr>
            <a:endParaRPr lang="de-DE" sz="1200" b="1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Welche nationalen Fördermittel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 Ihrem </a:t>
            </a:r>
            <a:r>
              <a:rPr lang="de-DE" sz="12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(z. B. von Ministerien, </a:t>
            </a:r>
            <a:r>
              <a:rPr lang="de-DE" sz="1200" b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Stiftungen oder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Innovationsagenturen) würden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für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Ihre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Projektidee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bzw. Ihren 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Forschungsschwerpunkt in Frage kommen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(</a:t>
            </a:r>
            <a:r>
              <a:rPr lang="de-DE" sz="12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1-2 Folien)</a:t>
            </a:r>
            <a:endParaRPr lang="de-DE" sz="12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Inhaltsplatzhalter 4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37" y="-5701"/>
            <a:ext cx="3365828" cy="1033648"/>
          </a:xfrm>
        </p:spPr>
      </p:pic>
      <p:pic>
        <p:nvPicPr>
          <p:cNvPr id="15" name="Grafik 14" descr="Quellbild anzeige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5" b="24280"/>
          <a:stretch/>
        </p:blipFill>
        <p:spPr bwMode="auto">
          <a:xfrm>
            <a:off x="4986803" y="85574"/>
            <a:ext cx="2218393" cy="910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2287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8575"/>
            <a:ext cx="12192000" cy="10477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Grafik 2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4013" y="221848"/>
            <a:ext cx="2506804" cy="643152"/>
          </a:xfrm>
          <a:prstGeom prst="rect">
            <a:avLst/>
          </a:prstGeom>
        </p:spPr>
      </p:pic>
      <p:pic>
        <p:nvPicPr>
          <p:cNvPr id="4" name="Inhaltsplatzhalter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37" y="-5701"/>
            <a:ext cx="3365828" cy="1033648"/>
          </a:xfrm>
          <a:prstGeom prst="rect">
            <a:avLst/>
          </a:prstGeom>
        </p:spPr>
      </p:pic>
      <p:pic>
        <p:nvPicPr>
          <p:cNvPr id="5" name="Grafik 4" descr="Quellbild anzeigen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095" b="24280"/>
          <a:stretch/>
        </p:blipFill>
        <p:spPr bwMode="auto">
          <a:xfrm>
            <a:off x="4986803" y="85574"/>
            <a:ext cx="2218393" cy="9106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29556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Breitbild</PresentationFormat>
  <Paragraphs>20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6. April 2022  Inhalt: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Nadja Rjabaja</dc:creator>
  <cp:lastModifiedBy>Emmanuelle Rouard</cp:lastModifiedBy>
  <cp:revision>21</cp:revision>
  <dcterms:created xsi:type="dcterms:W3CDTF">2021-09-16T09:44:26Z</dcterms:created>
  <dcterms:modified xsi:type="dcterms:W3CDTF">2022-03-21T17:48:53Z</dcterms:modified>
</cp:coreProperties>
</file>