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4" r:id="rId4"/>
    <p:sldId id="265" r:id="rId5"/>
    <p:sldId id="26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441E1-D04E-497E-9BC1-2AD9F57EBDF1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5B335-FA03-4FCB-9A5B-31234CBEAF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6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einspaltig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dirty="0" smtClean="0"/>
              <a:t> │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4"/>
          <p:cNvSpPr txBox="1">
            <a:spLocks/>
          </p:cNvSpPr>
          <p:nvPr userDrawn="1"/>
        </p:nvSpPr>
        <p:spPr>
          <a:xfrm>
            <a:off x="139586" y="6462740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Project Factory Farm2Fork  │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6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65867"/>
            <a:ext cx="10972800" cy="39956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Lucida Grande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68000" indent="-180000">
              <a:spcBef>
                <a:spcPts val="600"/>
              </a:spcBef>
              <a:buFont typeface="Wingdings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48000" indent="-180000">
              <a:spcBef>
                <a:spcPts val="600"/>
              </a:spcBef>
              <a:buFont typeface="Arial"/>
              <a:buChar char="•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900000" indent="-216000">
              <a:spcBef>
                <a:spcPts val="600"/>
              </a:spcBef>
              <a:buFont typeface="Lucida Grande"/>
              <a:buChar char="−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1159200" indent="-288000">
              <a:spcBef>
                <a:spcPts val="600"/>
              </a:spcBef>
              <a:buFont typeface="Symbol" charset="2"/>
              <a:buChar char="-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dirty="0" smtClean="0"/>
              <a:t>   │ 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3" name="Fußzeilenplatzhalter 44"/>
          <p:cNvSpPr txBox="1">
            <a:spLocks/>
          </p:cNvSpPr>
          <p:nvPr userDrawn="1"/>
        </p:nvSpPr>
        <p:spPr>
          <a:xfrm>
            <a:off x="205489" y="6461280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1" y="2065868"/>
            <a:ext cx="5295900" cy="3880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Wingdings" pitchFamily="2" charset="2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46088" indent="-180975">
              <a:spcBef>
                <a:spcPts val="600"/>
              </a:spcBef>
              <a:buFont typeface="Wingdings" charset="2"/>
              <a:buChar char="§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27063" indent="-180975">
              <a:spcBef>
                <a:spcPts val="600"/>
              </a:spcBef>
              <a:buFont typeface="Arial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808038" indent="-180975">
              <a:spcBef>
                <a:spcPts val="600"/>
              </a:spcBef>
              <a:buFont typeface="Lucida Grande"/>
              <a:buChar char="−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989013" indent="-180975">
              <a:spcBef>
                <a:spcPts val="600"/>
              </a:spcBef>
              <a:buFont typeface="Symbol" charset="2"/>
              <a:buChar char="-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286501" y="2065868"/>
            <a:ext cx="5295900" cy="3880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Wingdings" pitchFamily="2" charset="2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46088" indent="-180975">
              <a:spcBef>
                <a:spcPts val="600"/>
              </a:spcBef>
              <a:buFont typeface="Wingdings" charset="2"/>
              <a:buChar char="§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27063" indent="-180975">
              <a:spcBef>
                <a:spcPts val="600"/>
              </a:spcBef>
              <a:buFont typeface="Arial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808038" indent="-180975">
              <a:spcBef>
                <a:spcPts val="600"/>
              </a:spcBef>
              <a:buFont typeface="Lucida Grande"/>
              <a:buChar char="−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989013" indent="-180975">
              <a:spcBef>
                <a:spcPts val="600"/>
              </a:spcBef>
              <a:buFont typeface="Symbol" charset="2"/>
              <a:buChar char="-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dirty="0" smtClean="0"/>
              <a:t>   │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4" name="Fußzeilenplatzhalter 44"/>
          <p:cNvSpPr txBox="1">
            <a:spLocks/>
          </p:cNvSpPr>
          <p:nvPr userDrawn="1"/>
        </p:nvSpPr>
        <p:spPr>
          <a:xfrm>
            <a:off x="2726267" y="6461281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4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dirty="0" smtClean="0"/>
              <a:t>   │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2" name="Fußzeilenplatzhalter 44"/>
          <p:cNvSpPr txBox="1">
            <a:spLocks/>
          </p:cNvSpPr>
          <p:nvPr userDrawn="1"/>
        </p:nvSpPr>
        <p:spPr>
          <a:xfrm>
            <a:off x="2726267" y="6461281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79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6445770"/>
            <a:ext cx="12192000" cy="445411"/>
          </a:xfrm>
          <a:prstGeom prst="rect">
            <a:avLst/>
          </a:prstGeom>
          <a:gradFill flip="none" rotWithShape="1">
            <a:gsLst>
              <a:gs pos="0">
                <a:srgbClr val="C9E53B"/>
              </a:gs>
              <a:gs pos="0">
                <a:srgbClr val="9FD4D7"/>
              </a:gs>
              <a:gs pos="100000">
                <a:srgbClr val="C9E53B"/>
              </a:gs>
            </a:gsLst>
            <a:lin ang="16200000" scaled="0"/>
            <a:tileRect/>
          </a:gra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908493" y="647627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3E6AA43-8240-40A1-B308-1E7487C716E4}" type="datetime1">
              <a:rPr lang="de-DE" smtClean="0"/>
              <a:pPr>
                <a:defRPr/>
              </a:pPr>
              <a:t>01.04.2021</a:t>
            </a:fld>
            <a:r>
              <a:rPr lang="de-DE" dirty="0" smtClean="0"/>
              <a:t>   │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8212" y="6494205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263160" y="647627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0"/>
            <a:ext cx="12192000" cy="704538"/>
          </a:xfrm>
          <a:prstGeom prst="rect">
            <a:avLst/>
          </a:prstGeom>
          <a:gradFill flip="none" rotWithShape="1">
            <a:gsLst>
              <a:gs pos="0">
                <a:srgbClr val="879A26"/>
              </a:gs>
              <a:gs pos="0">
                <a:srgbClr val="9FD4D7"/>
              </a:gs>
              <a:gs pos="100000">
                <a:srgbClr val="B0C931"/>
              </a:gs>
            </a:gsLst>
            <a:lin ang="5400000" scaled="0"/>
            <a:tileRect/>
          </a:gra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1"/>
          <a:stretch/>
        </p:blipFill>
        <p:spPr>
          <a:xfrm>
            <a:off x="39973" y="-1"/>
            <a:ext cx="1299148" cy="72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5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smtClean="0"/>
              <a:t> │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90698" y="1528883"/>
            <a:ext cx="116793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Instructions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  <a:p>
            <a:pPr lvl="0"/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In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would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like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your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organization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please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at least 2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and max. 2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your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institution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– 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4 </a:t>
            </a:r>
            <a:r>
              <a:rPr lang="de-DE" sz="1400" b="1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 max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 Start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organisation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indicate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which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call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your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relates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Do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want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your </a:t>
            </a:r>
            <a:r>
              <a:rPr lang="de-DE" sz="1400" i="1" u="sng" dirty="0" err="1">
                <a:solidFill>
                  <a:prstClr val="white">
                    <a:lumMod val="50000"/>
                  </a:prstClr>
                </a:solidFill>
              </a:rPr>
              <a:t>organization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? - </a:t>
            </a:r>
            <a:r>
              <a:rPr lang="de-DE" sz="1400" b="1" i="1" dirty="0" smtClean="0">
                <a:solidFill>
                  <a:prstClr val="white">
                    <a:lumMod val="50000"/>
                  </a:prstClr>
                </a:solidFill>
              </a:rPr>
              <a:t>2 </a:t>
            </a:r>
            <a:r>
              <a:rPr lang="de-DE" sz="1400" b="1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 max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9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endParaRPr lang="de-DE" sz="9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Please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try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focus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and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relate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information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call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have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chosen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Each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should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not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take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longer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than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5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minutes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lvl="0"/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Delete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duplicate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following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accordingly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13696" y="63207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Factory – Farm2Fork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9892145" y="83127"/>
            <a:ext cx="2177935" cy="532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de-DE" sz="9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0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01.04.2021</a:t>
            </a:fld>
            <a:r>
              <a:rPr lang="de-DE" smtClean="0"/>
              <a:t> │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Farm2Fork 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sz="2400" b="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logo </a:t>
            </a:r>
            <a:r>
              <a:rPr lang="de-DE" sz="20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de-DE" sz="2000" i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1168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-DE" sz="1400" i="1" dirty="0" smtClean="0">
                <a:solidFill>
                  <a:schemeClr val="bg1">
                    <a:lumMod val="50000"/>
                  </a:schemeClr>
                </a:solidFill>
              </a:rPr>
              <a:t>Your </a:t>
            </a:r>
            <a:r>
              <a:rPr lang="de-DE" sz="1400" i="1" dirty="0" err="1" smtClean="0">
                <a:solidFill>
                  <a:schemeClr val="bg1">
                    <a:lumMod val="50000"/>
                  </a:schemeClr>
                </a:solidFill>
              </a:rPr>
              <a:t>name</a:t>
            </a:r>
            <a:endParaRPr lang="de-DE" sz="14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Farm2Fork 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Organization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1168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2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Farm2Fork 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1168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2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Farm2Fork 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1168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6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yFOR-Master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4A5"/>
      </a:hlink>
      <a:folHlink>
        <a:srgbClr val="0064A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/>
            </a:gs>
            <a:gs pos="0">
              <a:srgbClr val="9FD4D7"/>
            </a:gs>
            <a:gs pos="100000">
              <a:srgbClr val="003053"/>
            </a:gs>
          </a:gsLst>
          <a:lin ang="10800000" scaled="1"/>
          <a:tileRect/>
        </a:gradFill>
        <a:ln w="0" cmpd="sng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spcBef>
            <a:spcPts val="0"/>
          </a:spcBef>
          <a:buNone/>
          <a:defRPr sz="900" b="1" dirty="0" smtClean="0">
            <a:solidFill>
              <a:srgbClr val="4D4D4D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Lucida Grande</vt:lpstr>
      <vt:lpstr>Symbol</vt:lpstr>
      <vt:lpstr>Wingdings</vt:lpstr>
      <vt:lpstr>ヒラギノ角ゴ Pro W3</vt:lpstr>
      <vt:lpstr>BayFOR-Master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BayFOR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 Schuback</dc:creator>
  <cp:lastModifiedBy>Ninetta Palmer</cp:lastModifiedBy>
  <cp:revision>11</cp:revision>
  <dcterms:created xsi:type="dcterms:W3CDTF">2021-03-10T13:25:53Z</dcterms:created>
  <dcterms:modified xsi:type="dcterms:W3CDTF">2021-04-01T20:35:53Z</dcterms:modified>
</cp:coreProperties>
</file>