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>
        <p:scale>
          <a:sx n="119" d="100"/>
          <a:sy n="119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063-2BB8-4AEE-82CC-62004EE883DE}" type="datetimeFigureOut">
              <a:rPr lang="de-DE" smtClean="0"/>
              <a:t>04.04.2022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30731"/>
            <a:ext cx="12192000" cy="1047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6223" y="279793"/>
            <a:ext cx="2506804" cy="643152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/>
              <a:t>Name of </a:t>
            </a:r>
            <a:r>
              <a:rPr lang="en-US" sz="1200" dirty="0" err="1"/>
              <a:t>organisation</a:t>
            </a:r>
            <a:r>
              <a:rPr lang="en-US" sz="1200" dirty="0"/>
              <a:t>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City/Country: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Research </a:t>
            </a:r>
            <a:r>
              <a:rPr lang="en-US" sz="1200" dirty="0"/>
              <a:t>Areas</a:t>
            </a:r>
            <a:r>
              <a:rPr lang="en-US" sz="1200" dirty="0" smtClean="0"/>
              <a:t>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Existing </a:t>
            </a:r>
            <a:r>
              <a:rPr lang="en-US" sz="1200" dirty="0"/>
              <a:t>Partnerships: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 smtClean="0"/>
              <a:t>Contact</a:t>
            </a:r>
            <a:endParaRPr lang="de-DE" sz="1400" b="1" dirty="0" smtClean="0">
              <a:solidFill>
                <a:srgbClr val="4D4D4D"/>
              </a:solidFill>
            </a:endParaRP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Chair/Institute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Phone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Email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Website:</a:t>
            </a: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782595" y="1339197"/>
            <a:ext cx="7415203" cy="431926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Interregional Workshop on Green Materials &amp; Production for Batteries under Horizon Europe and other EU funding schemes</a:t>
            </a:r>
            <a:br>
              <a:rPr lang="en-US" sz="1600" b="1" dirty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i="1" dirty="0" smtClean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May 2022, Online Workshop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866055" y="2263913"/>
            <a:ext cx="7415203" cy="38098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in a short presentation (max. 4 minutes presentation time!) 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English: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-Your institution / expertise (with contact details)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-Your concrete project idea(s) and the Call(s</a:t>
            </a: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on batteries you 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interested in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-How your expertise and/or idea(s) are relevant for the Calls you have chosen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-Which kind of partners you are looking for: </a:t>
            </a:r>
            <a:b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company/RTO/university</a:t>
            </a:r>
            <a:b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expertise of partner you are searching</a:t>
            </a:r>
            <a:b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GB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role (as coordinator or partner) </a:t>
            </a: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Julia Power\Desktop\LOGO_RI_F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583" y="102095"/>
            <a:ext cx="1284592" cy="90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Julia Power\Desktop\ICDK_Logo_RGB_Blue%20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442" y="194474"/>
            <a:ext cx="1315453" cy="72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Julia Power\Desktop\BayFOR-battery-workshop-2022-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31"/>
            <a:ext cx="1844842" cy="104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4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  Interregional Workshop on Green Materials &amp; Production for Batteries under Horizon Europe and other EU funding schemes 11 May 2022, Online Workshop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Rjabaja</dc:creator>
  <cp:lastModifiedBy>Julia Power</cp:lastModifiedBy>
  <cp:revision>26</cp:revision>
  <dcterms:created xsi:type="dcterms:W3CDTF">2021-09-16T09:44:26Z</dcterms:created>
  <dcterms:modified xsi:type="dcterms:W3CDTF">2022-04-04T14:31:06Z</dcterms:modified>
</cp:coreProperties>
</file>