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A5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26.07.2023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0119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26.07.2023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459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26.07.2023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8584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26.07.2023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74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26.07.2023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338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26.07.2023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8361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26.07.2023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575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26.07.2023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942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26.07.2023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127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26.07.2023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728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26.07.2023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55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6F063-2BB8-4AEE-82CC-62004EE883DE}" type="datetimeFigureOut">
              <a:rPr lang="de-DE" smtClean="0"/>
              <a:t>26.07.2023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809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30731"/>
            <a:ext cx="12192000" cy="1047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 descr="BayFOR-Logo-4c-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6223" y="279793"/>
            <a:ext cx="2506804" cy="643152"/>
          </a:xfrm>
          <a:prstGeom prst="rect">
            <a:avLst/>
          </a:prstGeom>
        </p:spPr>
      </p:pic>
      <p:cxnSp>
        <p:nvCxnSpPr>
          <p:cNvPr id="10" name="Gerade Verbindung 2"/>
          <p:cNvCxnSpPr/>
          <p:nvPr/>
        </p:nvCxnSpPr>
        <p:spPr>
          <a:xfrm flipH="1" flipV="1">
            <a:off x="8410466" y="1302027"/>
            <a:ext cx="27856" cy="4644784"/>
          </a:xfrm>
          <a:prstGeom prst="line">
            <a:avLst/>
          </a:prstGeom>
          <a:ln w="63500">
            <a:solidFill>
              <a:srgbClr val="0064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platzhalter 11"/>
          <p:cNvSpPr txBox="1">
            <a:spLocks/>
          </p:cNvSpPr>
          <p:nvPr/>
        </p:nvSpPr>
        <p:spPr>
          <a:xfrm>
            <a:off x="8730467" y="1339197"/>
            <a:ext cx="3240351" cy="22488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indent="0" algn="r" defTabSz="914400" rtl="0" eaLnBrk="1" latinLnBrk="0" hangingPunct="1">
              <a:buFontTx/>
              <a:buNone/>
              <a:defRPr sz="2400" b="1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/>
          </a:p>
        </p:txBody>
      </p:sp>
      <p:sp>
        <p:nvSpPr>
          <p:cNvPr id="18" name="Textplatzhalter 11"/>
          <p:cNvSpPr txBox="1">
            <a:spLocks/>
          </p:cNvSpPr>
          <p:nvPr/>
        </p:nvSpPr>
        <p:spPr>
          <a:xfrm>
            <a:off x="8567530" y="1302028"/>
            <a:ext cx="3403288" cy="17644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indent="0" algn="r" defTabSz="914400" rtl="0" eaLnBrk="1" latinLnBrk="0" hangingPunct="1">
              <a:buFontTx/>
              <a:buNone/>
              <a:defRPr sz="2400" b="1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/>
              <a:t>Name of </a:t>
            </a:r>
            <a:r>
              <a:rPr lang="en-US" sz="1200" dirty="0" err="1"/>
              <a:t>organisation</a:t>
            </a:r>
            <a:r>
              <a:rPr lang="en-US" sz="1200" dirty="0"/>
              <a:t>:</a:t>
            </a:r>
          </a:p>
          <a:p>
            <a:pPr algn="l"/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City/Country:</a:t>
            </a:r>
          </a:p>
          <a:p>
            <a:pPr algn="l"/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Research </a:t>
            </a:r>
            <a:r>
              <a:rPr lang="en-US" sz="1200" dirty="0"/>
              <a:t>Areas</a:t>
            </a:r>
            <a:r>
              <a:rPr lang="en-US" sz="1200" dirty="0" smtClean="0"/>
              <a:t>:</a:t>
            </a:r>
          </a:p>
          <a:p>
            <a:pPr algn="l"/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Existing </a:t>
            </a:r>
            <a:r>
              <a:rPr lang="en-US" sz="1200" dirty="0"/>
              <a:t>Partnerships:</a:t>
            </a:r>
            <a:endParaRPr lang="de-DE" sz="1200" dirty="0"/>
          </a:p>
        </p:txBody>
      </p:sp>
      <p:sp>
        <p:nvSpPr>
          <p:cNvPr id="19" name="Textplatzhalter 16"/>
          <p:cNvSpPr txBox="1">
            <a:spLocks/>
          </p:cNvSpPr>
          <p:nvPr/>
        </p:nvSpPr>
        <p:spPr>
          <a:xfrm>
            <a:off x="8567530" y="3197500"/>
            <a:ext cx="3403288" cy="68580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dirty="0" smtClean="0"/>
              <a:t>Logo</a:t>
            </a:r>
            <a:endParaRPr lang="de-DE" dirty="0"/>
          </a:p>
        </p:txBody>
      </p:sp>
      <p:sp>
        <p:nvSpPr>
          <p:cNvPr id="20" name="Textplatzhalter 7"/>
          <p:cNvSpPr txBox="1">
            <a:spLocks/>
          </p:cNvSpPr>
          <p:nvPr/>
        </p:nvSpPr>
        <p:spPr>
          <a:xfrm>
            <a:off x="8567530" y="3973220"/>
            <a:ext cx="3403287" cy="391284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>
              <a:buNone/>
              <a:defRPr sz="3200">
                <a:solidFill>
                  <a:srgbClr val="4D4D4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445496" marR="0" lvl="0" indent="-445496" algn="l" defTabSz="118798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sz="1400" b="1" dirty="0" smtClean="0"/>
              <a:t>Contact</a:t>
            </a:r>
            <a:endParaRPr lang="de-DE" sz="1400" b="1" dirty="0" smtClean="0">
              <a:solidFill>
                <a:srgbClr val="4D4D4D"/>
              </a:solidFill>
            </a:endParaRPr>
          </a:p>
        </p:txBody>
      </p:sp>
      <p:sp>
        <p:nvSpPr>
          <p:cNvPr id="21" name="Textplatzhalter 16"/>
          <p:cNvSpPr txBox="1">
            <a:spLocks/>
          </p:cNvSpPr>
          <p:nvPr/>
        </p:nvSpPr>
        <p:spPr>
          <a:xfrm>
            <a:off x="8567530" y="4364504"/>
            <a:ext cx="3403287" cy="15823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Name, first name: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smtClean="0"/>
              <a:t>Chair/Institute</a:t>
            </a:r>
            <a:r>
              <a:rPr lang="en-US" sz="1200" dirty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smtClean="0"/>
              <a:t>Phone</a:t>
            </a:r>
            <a:r>
              <a:rPr lang="en-US" sz="1200" dirty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smtClean="0"/>
              <a:t>Email</a:t>
            </a:r>
            <a:r>
              <a:rPr lang="en-US" sz="1200" dirty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Website:</a:t>
            </a:r>
          </a:p>
        </p:txBody>
      </p:sp>
      <p:sp>
        <p:nvSpPr>
          <p:cNvPr id="24" name="Titel 23"/>
          <p:cNvSpPr>
            <a:spLocks noGrp="1"/>
          </p:cNvSpPr>
          <p:nvPr>
            <p:ph type="title"/>
          </p:nvPr>
        </p:nvSpPr>
        <p:spPr>
          <a:xfrm>
            <a:off x="266007" y="1339197"/>
            <a:ext cx="7931791" cy="431926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>
                <a:solidFill>
                  <a:srgbClr val="0064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Bavarian-Czech Workshop: EDIHs &amp; AI/Robotics Horizon Europe Calls </a:t>
            </a:r>
            <a:r>
              <a:rPr lang="en-US" sz="1600" b="1" dirty="0" smtClean="0">
                <a:solidFill>
                  <a:srgbClr val="0064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r>
              <a:rPr lang="en-US" sz="1600" b="1" dirty="0">
                <a:solidFill>
                  <a:srgbClr val="0064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dirty="0">
                <a:solidFill>
                  <a:srgbClr val="0064A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i="1" dirty="0" smtClean="0">
                <a:solidFill>
                  <a:srgbClr val="0064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September 2023</a:t>
            </a:r>
            <a:endParaRPr lang="de-DE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Inhaltsplatzhalter 24"/>
          <p:cNvSpPr>
            <a:spLocks noGrp="1"/>
          </p:cNvSpPr>
          <p:nvPr>
            <p:ph sz="half" idx="1"/>
          </p:nvPr>
        </p:nvSpPr>
        <p:spPr>
          <a:xfrm>
            <a:off x="866055" y="2263913"/>
            <a:ext cx="7415203" cy="380989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1400" b="1" dirty="0" smtClean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Content:</a:t>
            </a:r>
          </a:p>
          <a:p>
            <a:pPr marL="0" indent="0">
              <a:buNone/>
            </a:pPr>
            <a:endParaRPr lang="en-US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describe in a short presentation (max. 4 minutes presentation time!) 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English:</a:t>
            </a:r>
          </a:p>
          <a:p>
            <a:pPr marL="0" indent="0">
              <a:buNone/>
            </a:pPr>
            <a:endParaRPr lang="en-US" sz="1400" b="1" dirty="0" smtClean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-Your institution / expertise (with contact details)</a:t>
            </a:r>
          </a:p>
          <a:p>
            <a:pPr marL="0" indent="0">
              <a:buNone/>
            </a:pPr>
            <a:endParaRPr lang="en-US" sz="1400" b="1" dirty="0" smtClean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-Your concrete project idea(s) and the call(s</a:t>
            </a:r>
            <a:r>
              <a:rPr lang="en-US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on </a:t>
            </a: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AI/Robotics you are interested in</a:t>
            </a:r>
          </a:p>
          <a:p>
            <a:pPr marL="0" indent="0">
              <a:buNone/>
            </a:pPr>
            <a:endParaRPr lang="en-US" sz="1400" b="1" dirty="0" smtClean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-How your expertise and/or idea(s) are relevant for the calls you have chosen</a:t>
            </a:r>
          </a:p>
          <a:p>
            <a:pPr marL="0" indent="0">
              <a:buNone/>
            </a:pPr>
            <a:endParaRPr lang="en-US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-Which kind of partners you are looking for: </a:t>
            </a:r>
            <a:b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company/RTO/university</a:t>
            </a:r>
            <a:b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expertise of partner you are searching</a:t>
            </a:r>
            <a:b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GB" sz="1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role (as coordinator or partner) </a:t>
            </a:r>
            <a:endParaRPr lang="en-US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595" y="136155"/>
            <a:ext cx="1418810" cy="83690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507" y="373235"/>
            <a:ext cx="1867752" cy="336076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9482" y="105868"/>
            <a:ext cx="1617607" cy="897476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60"/>
            <a:ext cx="1863627" cy="104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45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Breitbild</PresentationFormat>
  <Paragraphs>27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  Bavarian-Czech Workshop: EDIHs &amp; AI/Robotics Horizon Europe Calls 2024 14 September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lastModifiedBy>Julia Sesto</cp:lastModifiedBy>
  <cp:revision>37</cp:revision>
  <dcterms:created xsi:type="dcterms:W3CDTF">2021-09-16T09:44:26Z</dcterms:created>
  <dcterms:modified xsi:type="dcterms:W3CDTF">2023-07-26T09:00:28Z</dcterms:modified>
</cp:coreProperties>
</file>