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5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4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8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38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6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42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12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2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F063-2BB8-4AEE-82CC-62004EE883DE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0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30731"/>
            <a:ext cx="12192000" cy="1047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6223" y="279793"/>
            <a:ext cx="2506804" cy="643152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Name of </a:t>
            </a:r>
            <a:r>
              <a:rPr lang="en-US" sz="1200" dirty="0" err="1"/>
              <a:t>organisation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City/Country: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Research </a:t>
            </a:r>
            <a:r>
              <a:rPr lang="en-US" sz="1200" dirty="0"/>
              <a:t>Areas</a:t>
            </a:r>
            <a:r>
              <a:rPr lang="en-US" sz="1200" dirty="0" smtClean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Existing </a:t>
            </a:r>
            <a:r>
              <a:rPr lang="en-US" sz="1200" dirty="0"/>
              <a:t>Partnerships: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 smtClean="0"/>
              <a:t>Contact</a:t>
            </a:r>
            <a:endParaRPr lang="de-DE" sz="1400" b="1" dirty="0" smtClean="0">
              <a:solidFill>
                <a:srgbClr val="4D4D4D"/>
              </a:solidFill>
            </a:endParaRP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Name, first name: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Chair/Institute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Phone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Email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Website:</a:t>
            </a: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266007" y="1339197"/>
            <a:ext cx="7931791" cy="431926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rgbClr val="0064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Bavarian-Czech Workshop: EDIHs &amp; AI/Robotics Horizon Europe Calls </a:t>
            </a:r>
            <a:r>
              <a:rPr lang="en-US" sz="1600" b="1" dirty="0" smtClean="0">
                <a:solidFill>
                  <a:srgbClr val="0064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n-US" sz="1600" b="1" dirty="0">
                <a:solidFill>
                  <a:srgbClr val="0064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rgbClr val="0064A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i="1" dirty="0" smtClean="0">
                <a:solidFill>
                  <a:srgbClr val="0064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September 2023</a:t>
            </a:r>
            <a:endParaRPr lang="de-DE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866055" y="2263913"/>
            <a:ext cx="7415203" cy="38098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4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</a:p>
          <a:p>
            <a:pPr marL="0" indent="0">
              <a:buNone/>
            </a:pP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describe in a short presentation (max. 4 minutes presentation time!) 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English: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-Your institution / expertise (with contact details)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-Your concrete project idea(s) and the call(s</a:t>
            </a:r>
            <a:r>
              <a:rPr lang="en-US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on 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AI/Robotics you are interested in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-How your expertise and/or idea(s) are relevant for the calls you have chosen</a:t>
            </a:r>
          </a:p>
          <a:p>
            <a:pPr marL="0" indent="0">
              <a:buNone/>
            </a:pP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-Which kind of partners you are looking for: </a:t>
            </a:r>
            <a:b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company/RTO/university</a:t>
            </a:r>
            <a:b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expertise of partner you are searching</a:t>
            </a:r>
            <a:b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GB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role (as coordinator or partner) </a:t>
            </a: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595" y="136155"/>
            <a:ext cx="1418810" cy="83690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507" y="373235"/>
            <a:ext cx="1867752" cy="33607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482" y="105868"/>
            <a:ext cx="1617607" cy="89747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60"/>
            <a:ext cx="1863627" cy="104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  Bavarian-Czech Workshop: EDIHs &amp; AI/Robotics Horizon Europe Calls 2024 14 September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Julia Sesto</cp:lastModifiedBy>
  <cp:revision>37</cp:revision>
  <dcterms:created xsi:type="dcterms:W3CDTF">2021-09-16T09:44:26Z</dcterms:created>
  <dcterms:modified xsi:type="dcterms:W3CDTF">2023-07-26T09:00:28Z</dcterms:modified>
</cp:coreProperties>
</file>