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BE0CBC-832D-7FE9-36BF-B941E0DD546F}" name="Octavian Holtz" initials="OH" userId="S::Holtz@bayfor.org::ad09ed69-c525-48a3-ba35-8365a37b326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  <a:srgbClr val="0064A5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063-2BB8-4AEE-82CC-62004EE883DE}" type="datetimeFigureOut">
              <a:rPr lang="de-DE" smtClean="0"/>
              <a:t>29.07.2026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3081F-EF9E-4808-AE8F-DCB1753684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011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063-2BB8-4AEE-82CC-62004EE883DE}" type="datetimeFigureOut">
              <a:rPr lang="de-DE" smtClean="0"/>
              <a:t>29.07.2026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3081F-EF9E-4808-AE8F-DCB1753684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1459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063-2BB8-4AEE-82CC-62004EE883DE}" type="datetimeFigureOut">
              <a:rPr lang="de-DE" smtClean="0"/>
              <a:t>29.07.2026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3081F-EF9E-4808-AE8F-DCB1753684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8584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063-2BB8-4AEE-82CC-62004EE883DE}" type="datetimeFigureOut">
              <a:rPr lang="de-DE" smtClean="0"/>
              <a:t>29.07.2026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3081F-EF9E-4808-AE8F-DCB1753684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741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063-2BB8-4AEE-82CC-62004EE883DE}" type="datetimeFigureOut">
              <a:rPr lang="de-DE" smtClean="0"/>
              <a:t>29.07.2026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3081F-EF9E-4808-AE8F-DCB1753684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3385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063-2BB8-4AEE-82CC-62004EE883DE}" type="datetimeFigureOut">
              <a:rPr lang="de-DE" smtClean="0"/>
              <a:t>29.07.2026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3081F-EF9E-4808-AE8F-DCB1753684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8361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063-2BB8-4AEE-82CC-62004EE883DE}" type="datetimeFigureOut">
              <a:rPr lang="de-DE" smtClean="0"/>
              <a:t>29.07.2026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3081F-EF9E-4808-AE8F-DCB1753684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75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063-2BB8-4AEE-82CC-62004EE883DE}" type="datetimeFigureOut">
              <a:rPr lang="de-DE" smtClean="0"/>
              <a:t>29.07.2026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3081F-EF9E-4808-AE8F-DCB1753684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425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063-2BB8-4AEE-82CC-62004EE883DE}" type="datetimeFigureOut">
              <a:rPr lang="de-DE" smtClean="0"/>
              <a:t>29.07.2026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3081F-EF9E-4808-AE8F-DCB1753684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9127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063-2BB8-4AEE-82CC-62004EE883DE}" type="datetimeFigureOut">
              <a:rPr lang="de-DE" smtClean="0"/>
              <a:t>29.07.2026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3081F-EF9E-4808-AE8F-DCB1753684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7289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063-2BB8-4AEE-82CC-62004EE883DE}" type="datetimeFigureOut">
              <a:rPr lang="de-DE" smtClean="0"/>
              <a:t>29.07.2026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3081F-EF9E-4808-AE8F-DCB1753684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55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6F063-2BB8-4AEE-82CC-62004EE883DE}" type="datetimeFigureOut">
              <a:rPr lang="de-DE" smtClean="0"/>
              <a:t>29.07.2026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3081F-EF9E-4808-AE8F-DCB1753684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809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FF869-22D9-1E58-0F9F-767A77C71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46569F8-5F14-BCCA-7EF6-543148A49133}"/>
              </a:ext>
            </a:extLst>
          </p:cNvPr>
          <p:cNvSpPr/>
          <p:nvPr/>
        </p:nvSpPr>
        <p:spPr>
          <a:xfrm>
            <a:off x="0" y="-47976"/>
            <a:ext cx="12192000" cy="11187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 Verbindung 2">
            <a:extLst>
              <a:ext uri="{FF2B5EF4-FFF2-40B4-BE49-F238E27FC236}">
                <a16:creationId xmlns:a16="http://schemas.microsoft.com/office/drawing/2014/main" id="{536F3848-A963-6F64-FBF4-6A3C11B380BC}"/>
              </a:ext>
            </a:extLst>
          </p:cNvPr>
          <p:cNvCxnSpPr>
            <a:cxnSpLocks/>
          </p:cNvCxnSpPr>
          <p:nvPr/>
        </p:nvCxnSpPr>
        <p:spPr>
          <a:xfrm flipH="1" flipV="1">
            <a:off x="8410466" y="1302027"/>
            <a:ext cx="33729" cy="4762343"/>
          </a:xfrm>
          <a:prstGeom prst="line">
            <a:avLst/>
          </a:prstGeom>
          <a:ln w="63500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C4885F80-99F0-EC1D-F0A7-6812AFAF6494}"/>
              </a:ext>
            </a:extLst>
          </p:cNvPr>
          <p:cNvSpPr txBox="1">
            <a:spLocks/>
          </p:cNvSpPr>
          <p:nvPr/>
        </p:nvSpPr>
        <p:spPr>
          <a:xfrm>
            <a:off x="8730467" y="1339197"/>
            <a:ext cx="3240351" cy="22488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indent="0" algn="r" defTabSz="914400" rtl="0" eaLnBrk="1" latinLnBrk="0" hangingPunct="1">
              <a:buFontTx/>
              <a:buNone/>
              <a:defRPr sz="2400" b="1" kern="1200">
                <a:solidFill>
                  <a:srgbClr val="4D4D4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18" name="Textplatzhalter 11">
            <a:extLst>
              <a:ext uri="{FF2B5EF4-FFF2-40B4-BE49-F238E27FC236}">
                <a16:creationId xmlns:a16="http://schemas.microsoft.com/office/drawing/2014/main" id="{038D9A9B-3747-BE96-F136-5F55FE9F9EB2}"/>
              </a:ext>
            </a:extLst>
          </p:cNvPr>
          <p:cNvSpPr txBox="1">
            <a:spLocks/>
          </p:cNvSpPr>
          <p:nvPr/>
        </p:nvSpPr>
        <p:spPr>
          <a:xfrm>
            <a:off x="8567530" y="1302028"/>
            <a:ext cx="3403288" cy="176444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indent="0" algn="r" defTabSz="914400" rtl="0" eaLnBrk="1" latinLnBrk="0" hangingPunct="1">
              <a:buFontTx/>
              <a:buNone/>
              <a:defRPr sz="2400" b="1" kern="1200">
                <a:solidFill>
                  <a:srgbClr val="4D4D4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/>
              <a:t>Name of </a:t>
            </a:r>
            <a:r>
              <a:rPr lang="en-US" sz="1200" dirty="0" err="1"/>
              <a:t>organisation</a:t>
            </a:r>
            <a:r>
              <a:rPr lang="en-US" sz="1200" dirty="0"/>
              <a:t>:</a:t>
            </a:r>
          </a:p>
          <a:p>
            <a:pPr algn="l"/>
            <a:br>
              <a:rPr lang="en-US" sz="1200" dirty="0"/>
            </a:br>
            <a:r>
              <a:rPr lang="en-US" sz="1200" dirty="0"/>
              <a:t>City/Country:</a:t>
            </a:r>
          </a:p>
          <a:p>
            <a:pPr algn="l"/>
            <a:br>
              <a:rPr lang="en-US" sz="1200" dirty="0"/>
            </a:br>
            <a:r>
              <a:rPr lang="en-US" sz="1200" dirty="0"/>
              <a:t>Research Areas:</a:t>
            </a:r>
          </a:p>
          <a:p>
            <a:pPr algn="l"/>
            <a:br>
              <a:rPr lang="en-US" sz="1200" dirty="0"/>
            </a:br>
            <a:r>
              <a:rPr lang="en-US" sz="1200" dirty="0"/>
              <a:t>Existing Partnerships:</a:t>
            </a:r>
            <a:endParaRPr lang="de-DE" sz="1200" dirty="0"/>
          </a:p>
        </p:txBody>
      </p:sp>
      <p:sp>
        <p:nvSpPr>
          <p:cNvPr id="19" name="Textplatzhalter 16">
            <a:extLst>
              <a:ext uri="{FF2B5EF4-FFF2-40B4-BE49-F238E27FC236}">
                <a16:creationId xmlns:a16="http://schemas.microsoft.com/office/drawing/2014/main" id="{EE256FE3-F11C-ED60-3562-B70D77DB72A8}"/>
              </a:ext>
            </a:extLst>
          </p:cNvPr>
          <p:cNvSpPr txBox="1">
            <a:spLocks/>
          </p:cNvSpPr>
          <p:nvPr/>
        </p:nvSpPr>
        <p:spPr>
          <a:xfrm>
            <a:off x="8567530" y="3197500"/>
            <a:ext cx="3403288" cy="68580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rgbClr val="4D4D4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 err="1"/>
              <a:t>Your</a:t>
            </a:r>
            <a:r>
              <a:rPr lang="de-DE" sz="1800" dirty="0"/>
              <a:t> Logo</a:t>
            </a:r>
            <a:endParaRPr lang="de-DE" dirty="0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3B0A13CF-79D6-99FC-58F1-2089D52BF389}"/>
              </a:ext>
            </a:extLst>
          </p:cNvPr>
          <p:cNvSpPr txBox="1">
            <a:spLocks/>
          </p:cNvSpPr>
          <p:nvPr/>
        </p:nvSpPr>
        <p:spPr>
          <a:xfrm>
            <a:off x="8567530" y="3973220"/>
            <a:ext cx="3403287" cy="391284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buNone/>
              <a:defRPr sz="3200">
                <a:solidFill>
                  <a:srgbClr val="4D4D4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445496" marR="0" lvl="0" indent="-445496" algn="l" defTabSz="118798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400" b="1" dirty="0"/>
              <a:t>Contact</a:t>
            </a:r>
            <a:endParaRPr lang="de-DE" sz="1400" b="1" dirty="0">
              <a:solidFill>
                <a:srgbClr val="4D4D4D"/>
              </a:solidFill>
            </a:endParaRPr>
          </a:p>
        </p:txBody>
      </p:sp>
      <p:sp>
        <p:nvSpPr>
          <p:cNvPr id="21" name="Textplatzhalter 16">
            <a:extLst>
              <a:ext uri="{FF2B5EF4-FFF2-40B4-BE49-F238E27FC236}">
                <a16:creationId xmlns:a16="http://schemas.microsoft.com/office/drawing/2014/main" id="{ED3A2297-2547-27AE-4932-8005B13E340D}"/>
              </a:ext>
            </a:extLst>
          </p:cNvPr>
          <p:cNvSpPr txBox="1">
            <a:spLocks/>
          </p:cNvSpPr>
          <p:nvPr/>
        </p:nvSpPr>
        <p:spPr>
          <a:xfrm>
            <a:off x="8567530" y="4364504"/>
            <a:ext cx="3403287" cy="158230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rgbClr val="4D4D4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200" dirty="0"/>
              <a:t>Name, first name: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200" dirty="0"/>
              <a:t>Chair/Institute: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200" dirty="0"/>
              <a:t>Phone: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200" dirty="0"/>
              <a:t>Email: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200" dirty="0"/>
              <a:t>Website:</a:t>
            </a:r>
          </a:p>
        </p:txBody>
      </p:sp>
      <p:sp>
        <p:nvSpPr>
          <p:cNvPr id="24" name="Titel 23">
            <a:extLst>
              <a:ext uri="{FF2B5EF4-FFF2-40B4-BE49-F238E27FC236}">
                <a16:creationId xmlns:a16="http://schemas.microsoft.com/office/drawing/2014/main" id="{23738502-7F58-7682-1F4A-0745B8A60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14" y="1302027"/>
            <a:ext cx="7605513" cy="1170811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de-DE" sz="1400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1400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Excellence Lab Bavaria–Ukraine: </a:t>
            </a:r>
            <a:br>
              <a:rPr lang="en-US" sz="1600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Cooperation Opportunities under Horizon Europe in Bioeconomy, Sustainable Forestry and Renewable Energy</a:t>
            </a:r>
            <a:br>
              <a:rPr lang="en-US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br>
              <a:rPr lang="de-DE" sz="1400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September 2026 | Online (Microsoft Teams)</a:t>
            </a:r>
            <a:endParaRPr lang="de-DE" sz="1400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Inhaltsplatzhalter 24">
            <a:extLst>
              <a:ext uri="{FF2B5EF4-FFF2-40B4-BE49-F238E27FC236}">
                <a16:creationId xmlns:a16="http://schemas.microsoft.com/office/drawing/2014/main" id="{89AD3936-45E7-67EA-7D43-33FDEDE261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87" y="3197500"/>
            <a:ext cx="7783844" cy="28668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4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describe in a short presentation (max. 3 minutes presentation time!):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institution / expertise (with contact details)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concrete project idea(s) and the call you are interested in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your expertise and/or idea(s) are relevant for the call you have chosen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B3FB0FF-84D5-106A-2614-4188CB0405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14" y="-41212"/>
            <a:ext cx="2558146" cy="109884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2C99825-221F-9A30-CBA8-C79170F000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0"/>
          <a:stretch>
            <a:fillRect/>
          </a:stretch>
        </p:blipFill>
        <p:spPr>
          <a:xfrm>
            <a:off x="9618107" y="22774"/>
            <a:ext cx="2573894" cy="87501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713134E7-D3FC-42B9-6560-45AC8E3AEF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8" b="26188"/>
          <a:stretch>
            <a:fillRect/>
          </a:stretch>
        </p:blipFill>
        <p:spPr>
          <a:xfrm>
            <a:off x="3207531" y="166943"/>
            <a:ext cx="3025702" cy="730846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3C29A569-BB1D-FBC1-1286-EA6145E035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1" b="13725"/>
          <a:stretch>
            <a:fillRect/>
          </a:stretch>
        </p:blipFill>
        <p:spPr>
          <a:xfrm>
            <a:off x="7441909" y="66134"/>
            <a:ext cx="2117235" cy="836348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423C9E95-BE75-7BDD-42B2-3127358E90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0" b="-1"/>
          <a:stretch>
            <a:fillRect/>
          </a:stretch>
        </p:blipFill>
        <p:spPr>
          <a:xfrm>
            <a:off x="6372863" y="66134"/>
            <a:ext cx="1010083" cy="95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90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Application>Microsoft Office PowerPoint</Application>
  <PresentationFormat>Breitbild</PresentationFormat>
  <Paragraphs>19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  Excellence Lab Bavaria–Ukraine:  Cooperation Opportunities under Horizon Europe in Bioeconomy, Sustainable Forestry and Renewable Energy a 30 September 2026 | Online (Microsoft Teams)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N.Palmer</dc:creator>
  <cp:lastModifiedBy>Mara Puscher</cp:lastModifiedBy>
  <cp:revision>40</cp:revision>
  <dcterms:created xsi:type="dcterms:W3CDTF">2021-09-16T09:44:26Z</dcterms:created>
  <dcterms:modified xsi:type="dcterms:W3CDTF">2026-07-29T11:54:32Z</dcterms:modified>
</cp:coreProperties>
</file>