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8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5A4A5-7890-4A2E-8565-DFCBD4DB7742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3CBE5-DC17-469E-BBE2-8ED639C44A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764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07327-3290-4B0E-BA2F-379818BF91F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269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07327-3290-4B0E-BA2F-379818BF91F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36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07327-3290-4B0E-BA2F-379818BF91F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56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11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56D57FC2-ED38-33A0-500B-5E64D3B797D5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145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4867E3A7-452C-7A6C-0F44-82E496F479C1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858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E6B2945C-8AA5-3331-2DB3-E79EC1F2A119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27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47D2F5E6-9D27-7D2F-28E6-F5016F618BA1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338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838200" y="6311899"/>
            <a:ext cx="10515599" cy="356319"/>
          </a:xfrm>
        </p:spPr>
        <p:txBody>
          <a:bodyPr/>
          <a:lstStyle>
            <a:lvl1pPr>
              <a:defRPr sz="800"/>
            </a:lvl1pPr>
          </a:lstStyle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836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ußzeilenplatzhalter 5">
            <a:extLst>
              <a:ext uri="{FF2B5EF4-FFF2-40B4-BE49-F238E27FC236}">
                <a16:creationId xmlns:a16="http://schemas.microsoft.com/office/drawing/2014/main" id="{F8875E68-02DA-05C3-D9AB-BAB5035131B5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575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43D155-E925-BC24-9DDC-D66BAB3FE99D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942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87451D76-AC86-7DCB-CFE7-779555A0FE18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912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B9C07B85-CE46-9197-0913-161F1CABED80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728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A977C082-7E09-97CC-9198-232A1D1CCA13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55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6F063-2BB8-4AEE-82CC-62004EE883DE}" type="datetimeFigureOut">
              <a:rPr lang="de-DE" smtClean="0"/>
              <a:t>22.05.2025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32AEF74B-0BCA-5737-8AC7-7854A4FAA8D2}"/>
              </a:ext>
            </a:extLst>
          </p:cNvPr>
          <p:cNvSpPr txBox="1">
            <a:spLocks/>
          </p:cNvSpPr>
          <p:nvPr userDrawn="1"/>
        </p:nvSpPr>
        <p:spPr>
          <a:xfrm>
            <a:off x="838201" y="6314715"/>
            <a:ext cx="10515599" cy="356319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Opportunity "GenAI for Africa"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80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2"/>
          <a:stretch/>
        </p:blipFill>
        <p:spPr>
          <a:xfrm>
            <a:off x="8620559" y="132633"/>
            <a:ext cx="3571441" cy="1206563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877" y="171606"/>
            <a:ext cx="1690500" cy="1208829"/>
          </a:xfrm>
          <a:prstGeom prst="rect">
            <a:avLst/>
          </a:prstGeom>
        </p:spPr>
      </p:pic>
      <p:sp>
        <p:nvSpPr>
          <p:cNvPr id="7" name="Textplatzhalter 16"/>
          <p:cNvSpPr txBox="1">
            <a:spLocks/>
          </p:cNvSpPr>
          <p:nvPr/>
        </p:nvSpPr>
        <p:spPr>
          <a:xfrm>
            <a:off x="8886433" y="1484200"/>
            <a:ext cx="308334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institution‘s</a:t>
            </a:r>
            <a:r>
              <a:rPr lang="de-DE" sz="1800" dirty="0"/>
              <a:t> logo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48" y="20105"/>
            <a:ext cx="2737755" cy="1431617"/>
          </a:xfrm>
          <a:prstGeom prst="rect">
            <a:avLst/>
          </a:prstGeom>
        </p:spPr>
      </p:pic>
      <p:cxnSp>
        <p:nvCxnSpPr>
          <p:cNvPr id="9" name="Gerade Verbindung 2"/>
          <p:cNvCxnSpPr>
            <a:cxnSpLocks/>
          </p:cNvCxnSpPr>
          <p:nvPr/>
        </p:nvCxnSpPr>
        <p:spPr>
          <a:xfrm>
            <a:off x="8782223" y="1484200"/>
            <a:ext cx="0" cy="5175391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platzhalter 11"/>
          <p:cNvSpPr txBox="1">
            <a:spLocks/>
          </p:cNvSpPr>
          <p:nvPr/>
        </p:nvSpPr>
        <p:spPr>
          <a:xfrm>
            <a:off x="8886434" y="2391834"/>
            <a:ext cx="3083348" cy="17609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/>
              <a:t>Name of </a:t>
            </a:r>
            <a:r>
              <a:rPr lang="en-US" sz="1200" dirty="0" err="1"/>
              <a:t>organisation</a:t>
            </a:r>
            <a:r>
              <a:rPr lang="en-US" sz="1200" dirty="0"/>
              <a:t>:</a:t>
            </a:r>
          </a:p>
          <a:p>
            <a:pPr algn="l"/>
            <a:br>
              <a:rPr lang="en-US" sz="1200" dirty="0"/>
            </a:br>
            <a:r>
              <a:rPr lang="en-US" sz="1200" dirty="0"/>
              <a:t>City/Country:</a:t>
            </a:r>
          </a:p>
          <a:p>
            <a:pPr algn="l"/>
            <a:br>
              <a:rPr lang="en-US" sz="1200" dirty="0"/>
            </a:br>
            <a:r>
              <a:rPr lang="en-US" sz="1200" dirty="0"/>
              <a:t>Research Areas:</a:t>
            </a:r>
          </a:p>
          <a:p>
            <a:pPr algn="l"/>
            <a:br>
              <a:rPr lang="en-US" sz="1200" dirty="0"/>
            </a:br>
            <a:r>
              <a:rPr lang="en-US" sz="1200" dirty="0"/>
              <a:t>Existing Partnerships:</a:t>
            </a:r>
            <a:endParaRPr lang="de-DE" sz="1200" dirty="0"/>
          </a:p>
        </p:txBody>
      </p:sp>
      <p:sp>
        <p:nvSpPr>
          <p:cNvPr id="15" name="Textplatzhalter 7"/>
          <p:cNvSpPr txBox="1">
            <a:spLocks/>
          </p:cNvSpPr>
          <p:nvPr/>
        </p:nvSpPr>
        <p:spPr>
          <a:xfrm>
            <a:off x="8886433" y="4254096"/>
            <a:ext cx="2928417" cy="386567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>
              <a:buNone/>
              <a:defRPr sz="3200"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445496" marR="0" lvl="0" indent="-445496" algn="l" defTabSz="11879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sz="1400" b="1" dirty="0"/>
              <a:t>Contact</a:t>
            </a:r>
            <a:endParaRPr lang="de-DE" sz="1400" b="1" dirty="0">
              <a:solidFill>
                <a:srgbClr val="4D4D4D"/>
              </a:solidFill>
            </a:endParaRPr>
          </a:p>
        </p:txBody>
      </p:sp>
      <p:sp>
        <p:nvSpPr>
          <p:cNvPr id="17" name="Textplatzhalter 16"/>
          <p:cNvSpPr txBox="1">
            <a:spLocks/>
          </p:cNvSpPr>
          <p:nvPr/>
        </p:nvSpPr>
        <p:spPr>
          <a:xfrm>
            <a:off x="8886435" y="4640662"/>
            <a:ext cx="3084384" cy="20189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Name, first name: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Chair/Institute: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Phone: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Email: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Website:</a:t>
            </a:r>
          </a:p>
          <a:p>
            <a:pPr algn="l"/>
            <a:r>
              <a:rPr lang="en-US" sz="1200" dirty="0"/>
              <a:t>ResearchGate:</a:t>
            </a:r>
          </a:p>
          <a:p>
            <a:pPr algn="l"/>
            <a:r>
              <a:rPr lang="en-US" sz="1200" dirty="0"/>
              <a:t>LinkedIn:</a:t>
            </a:r>
            <a:endParaRPr lang="de-DE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</p:txBody>
      </p:sp>
      <p:sp>
        <p:nvSpPr>
          <p:cNvPr id="6" name="Rechteck 5"/>
          <p:cNvSpPr/>
          <p:nvPr/>
        </p:nvSpPr>
        <p:spPr>
          <a:xfrm>
            <a:off x="1289681" y="2387697"/>
            <a:ext cx="6096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(slide 1)</a:t>
            </a:r>
          </a:p>
          <a:p>
            <a:endParaRPr lang="en-US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describe in a short presentation (max. 3 Power Point slides in 5 minutes presentation time!) in English:</a:t>
            </a:r>
          </a:p>
          <a:p>
            <a:endParaRPr lang="en-US" sz="2400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expertise</a:t>
            </a:r>
          </a:p>
          <a:p>
            <a:b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615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04" y="0"/>
            <a:ext cx="2737755" cy="1431617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289681" y="2387697"/>
            <a:ext cx="744078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(slide 2)</a:t>
            </a:r>
          </a:p>
          <a:p>
            <a:endParaRPr lang="en-US" sz="2400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you contribute to this call for proposals?</a:t>
            </a: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your work package.</a:t>
            </a: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describe your project idea.</a:t>
            </a: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Optional: Other project ideas</a:t>
            </a:r>
            <a:b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DFB6537-D7CE-36B9-FE24-C922F5759B7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2"/>
          <a:stretch/>
        </p:blipFill>
        <p:spPr>
          <a:xfrm>
            <a:off x="8620559" y="132633"/>
            <a:ext cx="3571441" cy="120656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2AB0EF7-9402-21FE-4D2D-0265D55C2E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877" y="171606"/>
            <a:ext cx="1690500" cy="1208829"/>
          </a:xfrm>
          <a:prstGeom prst="rect">
            <a:avLst/>
          </a:prstGeom>
        </p:spPr>
      </p:pic>
      <p:sp>
        <p:nvSpPr>
          <p:cNvPr id="4" name="Textplatzhalter 16">
            <a:extLst>
              <a:ext uri="{FF2B5EF4-FFF2-40B4-BE49-F238E27FC236}">
                <a16:creationId xmlns:a16="http://schemas.microsoft.com/office/drawing/2014/main" id="{DA99CBEC-2156-B7EB-2749-D4FE23E85A52}"/>
              </a:ext>
            </a:extLst>
          </p:cNvPr>
          <p:cNvSpPr txBox="1">
            <a:spLocks/>
          </p:cNvSpPr>
          <p:nvPr/>
        </p:nvSpPr>
        <p:spPr>
          <a:xfrm>
            <a:off x="8886433" y="1484200"/>
            <a:ext cx="308334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institution‘s</a:t>
            </a:r>
            <a:r>
              <a:rPr lang="de-DE" sz="1800" dirty="0"/>
              <a:t> logo</a:t>
            </a:r>
            <a:endParaRPr lang="de-DE" dirty="0"/>
          </a:p>
        </p:txBody>
      </p:sp>
      <p:sp>
        <p:nvSpPr>
          <p:cNvPr id="5" name="Textplatzhalter 16">
            <a:extLst>
              <a:ext uri="{FF2B5EF4-FFF2-40B4-BE49-F238E27FC236}">
                <a16:creationId xmlns:a16="http://schemas.microsoft.com/office/drawing/2014/main" id="{49F48AD2-5032-3965-7F70-7D44603F1BF3}"/>
              </a:ext>
            </a:extLst>
          </p:cNvPr>
          <p:cNvSpPr txBox="1">
            <a:spLocks/>
          </p:cNvSpPr>
          <p:nvPr/>
        </p:nvSpPr>
        <p:spPr>
          <a:xfrm>
            <a:off x="8886433" y="2262415"/>
            <a:ext cx="3084384" cy="6858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Name, first name: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Chair/Institute: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</p:txBody>
      </p:sp>
      <p:cxnSp>
        <p:nvCxnSpPr>
          <p:cNvPr id="9" name="Gerade Verbindung 2">
            <a:extLst>
              <a:ext uri="{FF2B5EF4-FFF2-40B4-BE49-F238E27FC236}">
                <a16:creationId xmlns:a16="http://schemas.microsoft.com/office/drawing/2014/main" id="{DBE37AA6-69E7-D463-F295-9DDDD7DC04B6}"/>
              </a:ext>
            </a:extLst>
          </p:cNvPr>
          <p:cNvCxnSpPr>
            <a:cxnSpLocks/>
          </p:cNvCxnSpPr>
          <p:nvPr/>
        </p:nvCxnSpPr>
        <p:spPr>
          <a:xfrm>
            <a:off x="8782223" y="1484200"/>
            <a:ext cx="0" cy="1464018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91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58" y="22767"/>
            <a:ext cx="2737755" cy="1431617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289681" y="2387697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(slide 3)</a:t>
            </a:r>
          </a:p>
          <a:p>
            <a:endParaRPr lang="en-US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relevant infrastructure your institution could provide.</a:t>
            </a:r>
          </a:p>
          <a:p>
            <a:endParaRPr lang="en-US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relevant projects you are involved in.</a:t>
            </a:r>
          </a:p>
          <a:p>
            <a:endParaRPr lang="en-US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your institution rather act as a project coordinator or as a consortium member?</a:t>
            </a:r>
            <a:endParaRPr lang="de-DE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D74EDBE-F906-BAF2-B431-33FE302FBE3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2"/>
          <a:stretch/>
        </p:blipFill>
        <p:spPr>
          <a:xfrm>
            <a:off x="8620559" y="132633"/>
            <a:ext cx="3571441" cy="120656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B94907AB-1D4D-1BD6-45D5-278C1B4D76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877" y="171606"/>
            <a:ext cx="1690500" cy="1208829"/>
          </a:xfrm>
          <a:prstGeom prst="rect">
            <a:avLst/>
          </a:prstGeom>
        </p:spPr>
      </p:pic>
      <p:sp>
        <p:nvSpPr>
          <p:cNvPr id="4" name="Textplatzhalter 16">
            <a:extLst>
              <a:ext uri="{FF2B5EF4-FFF2-40B4-BE49-F238E27FC236}">
                <a16:creationId xmlns:a16="http://schemas.microsoft.com/office/drawing/2014/main" id="{CE9D4C13-7349-912F-DBD3-8186817C3F16}"/>
              </a:ext>
            </a:extLst>
          </p:cNvPr>
          <p:cNvSpPr txBox="1">
            <a:spLocks/>
          </p:cNvSpPr>
          <p:nvPr/>
        </p:nvSpPr>
        <p:spPr>
          <a:xfrm>
            <a:off x="8886433" y="1484200"/>
            <a:ext cx="308334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institution‘s</a:t>
            </a:r>
            <a:r>
              <a:rPr lang="de-DE" sz="1800" dirty="0"/>
              <a:t> logo</a:t>
            </a:r>
            <a:endParaRPr lang="de-DE" dirty="0"/>
          </a:p>
        </p:txBody>
      </p:sp>
      <p:sp>
        <p:nvSpPr>
          <p:cNvPr id="19" name="Textplatzhalter 16">
            <a:extLst>
              <a:ext uri="{FF2B5EF4-FFF2-40B4-BE49-F238E27FC236}">
                <a16:creationId xmlns:a16="http://schemas.microsoft.com/office/drawing/2014/main" id="{F89EC599-A642-8BFE-AEC6-717BF0FB287A}"/>
              </a:ext>
            </a:extLst>
          </p:cNvPr>
          <p:cNvSpPr txBox="1">
            <a:spLocks/>
          </p:cNvSpPr>
          <p:nvPr/>
        </p:nvSpPr>
        <p:spPr>
          <a:xfrm>
            <a:off x="8886433" y="2262415"/>
            <a:ext cx="3084384" cy="6858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Name, first name: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Chair/Institute: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</p:txBody>
      </p:sp>
      <p:cxnSp>
        <p:nvCxnSpPr>
          <p:cNvPr id="20" name="Gerade Verbindung 2">
            <a:extLst>
              <a:ext uri="{FF2B5EF4-FFF2-40B4-BE49-F238E27FC236}">
                <a16:creationId xmlns:a16="http://schemas.microsoft.com/office/drawing/2014/main" id="{20AC540A-5329-6F6D-38FE-41B1DDEC116D}"/>
              </a:ext>
            </a:extLst>
          </p:cNvPr>
          <p:cNvCxnSpPr>
            <a:cxnSpLocks/>
          </p:cNvCxnSpPr>
          <p:nvPr/>
        </p:nvCxnSpPr>
        <p:spPr>
          <a:xfrm>
            <a:off x="8782223" y="1484200"/>
            <a:ext cx="0" cy="1464018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98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Breitbild</PresentationFormat>
  <Paragraphs>47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Emmanuelle Rouard</cp:lastModifiedBy>
  <cp:revision>33</cp:revision>
  <dcterms:created xsi:type="dcterms:W3CDTF">2021-09-16T09:44:26Z</dcterms:created>
  <dcterms:modified xsi:type="dcterms:W3CDTF">2025-05-22T14:36:30Z</dcterms:modified>
</cp:coreProperties>
</file>