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4D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86" d="100"/>
          <a:sy n="86" d="100"/>
        </p:scale>
        <p:origin x="108" y="15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F063-2BB8-4AEE-82CC-62004EE883DE}" type="datetimeFigureOut">
              <a:rPr lang="de-DE" smtClean="0"/>
              <a:t>18.09.2023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081F-EF9E-4808-AE8F-DCB1753684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90119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F063-2BB8-4AEE-82CC-62004EE883DE}" type="datetimeFigureOut">
              <a:rPr lang="de-DE" smtClean="0"/>
              <a:t>18.09.2023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081F-EF9E-4808-AE8F-DCB1753684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01459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F063-2BB8-4AEE-82CC-62004EE883DE}" type="datetimeFigureOut">
              <a:rPr lang="de-DE" smtClean="0"/>
              <a:t>18.09.2023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081F-EF9E-4808-AE8F-DCB1753684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38584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F063-2BB8-4AEE-82CC-62004EE883DE}" type="datetimeFigureOut">
              <a:rPr lang="de-DE" smtClean="0"/>
              <a:t>18.09.2023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081F-EF9E-4808-AE8F-DCB1753684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9274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F063-2BB8-4AEE-82CC-62004EE883DE}" type="datetimeFigureOut">
              <a:rPr lang="de-DE" smtClean="0"/>
              <a:t>18.09.2023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081F-EF9E-4808-AE8F-DCB1753684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83385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F063-2BB8-4AEE-82CC-62004EE883DE}" type="datetimeFigureOut">
              <a:rPr lang="de-DE" smtClean="0"/>
              <a:t>18.09.2023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081F-EF9E-4808-AE8F-DCB1753684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83611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F063-2BB8-4AEE-82CC-62004EE883DE}" type="datetimeFigureOut">
              <a:rPr lang="de-DE" smtClean="0"/>
              <a:t>18.09.2023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081F-EF9E-4808-AE8F-DCB1753684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5757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F063-2BB8-4AEE-82CC-62004EE883DE}" type="datetimeFigureOut">
              <a:rPr lang="de-DE" smtClean="0"/>
              <a:t>18.09.2023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081F-EF9E-4808-AE8F-DCB1753684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9425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F063-2BB8-4AEE-82CC-62004EE883DE}" type="datetimeFigureOut">
              <a:rPr lang="de-DE" smtClean="0"/>
              <a:t>18.09.2023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081F-EF9E-4808-AE8F-DCB1753684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39127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F063-2BB8-4AEE-82CC-62004EE883DE}" type="datetimeFigureOut">
              <a:rPr lang="de-DE" smtClean="0"/>
              <a:t>18.09.2023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081F-EF9E-4808-AE8F-DCB1753684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7289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06F063-2BB8-4AEE-82CC-62004EE883DE}" type="datetimeFigureOut">
              <a:rPr lang="de-DE" smtClean="0"/>
              <a:t>18.09.2023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03081F-EF9E-4808-AE8F-DCB1753684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2558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06F063-2BB8-4AEE-82CC-62004EE883DE}" type="datetimeFigureOut">
              <a:rPr lang="de-DE" smtClean="0"/>
              <a:t>18.09.2023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03081F-EF9E-4808-AE8F-DCB1753684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8097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0"/>
            <a:ext cx="12192000" cy="1047750"/>
          </a:xfrm>
          <a:prstGeom prst="rect">
            <a:avLst/>
          </a:prstGeom>
          <a:gradFill>
            <a:gsLst>
              <a:gs pos="50000">
                <a:schemeClr val="bg1"/>
              </a:gs>
              <a:gs pos="50000">
                <a:schemeClr val="bg1">
                  <a:lumMod val="95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5" name="Grafik 4" descr="BayFOR-Logo-4c-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464014" y="268357"/>
            <a:ext cx="2506804" cy="643152"/>
          </a:xfrm>
          <a:prstGeom prst="rect">
            <a:avLst/>
          </a:prstGeom>
        </p:spPr>
      </p:pic>
      <p:cxnSp>
        <p:nvCxnSpPr>
          <p:cNvPr id="10" name="Gerade Verbindung 2"/>
          <p:cNvCxnSpPr/>
          <p:nvPr/>
        </p:nvCxnSpPr>
        <p:spPr>
          <a:xfrm flipH="1" flipV="1">
            <a:off x="8410466" y="1302027"/>
            <a:ext cx="27856" cy="4644784"/>
          </a:xfrm>
          <a:prstGeom prst="line">
            <a:avLst/>
          </a:prstGeom>
          <a:ln w="63500">
            <a:solidFill>
              <a:srgbClr val="0064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platzhalter 11"/>
          <p:cNvSpPr txBox="1">
            <a:spLocks/>
          </p:cNvSpPr>
          <p:nvPr/>
        </p:nvSpPr>
        <p:spPr>
          <a:xfrm>
            <a:off x="8730467" y="1339197"/>
            <a:ext cx="3240351" cy="22488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indent="0" algn="r" defTabSz="914400" rtl="0" eaLnBrk="1" latinLnBrk="0" hangingPunct="1">
              <a:buFontTx/>
              <a:buNone/>
              <a:defRPr sz="2400" b="1" kern="1200">
                <a:solidFill>
                  <a:srgbClr val="4D4D4D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dirty="0"/>
          </a:p>
        </p:txBody>
      </p:sp>
      <p:sp>
        <p:nvSpPr>
          <p:cNvPr id="18" name="Textplatzhalter 11"/>
          <p:cNvSpPr txBox="1">
            <a:spLocks/>
          </p:cNvSpPr>
          <p:nvPr/>
        </p:nvSpPr>
        <p:spPr>
          <a:xfrm>
            <a:off x="8567530" y="1302028"/>
            <a:ext cx="3403288" cy="176444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indent="0" algn="r" defTabSz="914400" rtl="0" eaLnBrk="1" latinLnBrk="0" hangingPunct="1">
              <a:buFontTx/>
              <a:buNone/>
              <a:defRPr sz="2400" b="1" kern="1200">
                <a:solidFill>
                  <a:srgbClr val="4D4D4D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/>
              <a:t>Name of </a:t>
            </a:r>
            <a:r>
              <a:rPr lang="en-US" sz="1200" dirty="0" err="1"/>
              <a:t>organisation</a:t>
            </a:r>
            <a:r>
              <a:rPr lang="en-US" sz="1200" dirty="0"/>
              <a:t>:</a:t>
            </a:r>
          </a:p>
          <a:p>
            <a:pPr algn="l"/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City/Country:</a:t>
            </a:r>
          </a:p>
          <a:p>
            <a:pPr algn="l"/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Research </a:t>
            </a:r>
            <a:r>
              <a:rPr lang="en-US" sz="1200" dirty="0"/>
              <a:t>Areas</a:t>
            </a:r>
            <a:r>
              <a:rPr lang="en-US" sz="1200" dirty="0" smtClean="0"/>
              <a:t>:</a:t>
            </a:r>
          </a:p>
          <a:p>
            <a:pPr algn="l"/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Existing </a:t>
            </a:r>
            <a:r>
              <a:rPr lang="en-US" sz="1200" dirty="0"/>
              <a:t>Partnerships:</a:t>
            </a:r>
            <a:endParaRPr lang="de-DE" sz="1200" dirty="0"/>
          </a:p>
        </p:txBody>
      </p:sp>
      <p:sp>
        <p:nvSpPr>
          <p:cNvPr id="19" name="Textplatzhalter 16"/>
          <p:cNvSpPr txBox="1">
            <a:spLocks/>
          </p:cNvSpPr>
          <p:nvPr/>
        </p:nvSpPr>
        <p:spPr>
          <a:xfrm>
            <a:off x="8567530" y="3197500"/>
            <a:ext cx="3403288" cy="68580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000" kern="1200">
                <a:solidFill>
                  <a:srgbClr val="4D4D4D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800" dirty="0" smtClean="0"/>
              <a:t>Logo</a:t>
            </a:r>
            <a:endParaRPr lang="de-DE" dirty="0"/>
          </a:p>
        </p:txBody>
      </p:sp>
      <p:sp>
        <p:nvSpPr>
          <p:cNvPr id="20" name="Textplatzhalter 7"/>
          <p:cNvSpPr txBox="1">
            <a:spLocks/>
          </p:cNvSpPr>
          <p:nvPr/>
        </p:nvSpPr>
        <p:spPr>
          <a:xfrm>
            <a:off x="8567530" y="3973220"/>
            <a:ext cx="3403287" cy="391284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>
              <a:buNone/>
              <a:defRPr sz="3200">
                <a:solidFill>
                  <a:srgbClr val="4D4D4D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445496" marR="0" lvl="0" indent="-445496" algn="l" defTabSz="118798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sz="1400" b="1" dirty="0" smtClean="0"/>
              <a:t>Contact</a:t>
            </a:r>
            <a:endParaRPr lang="de-DE" sz="1400" b="1" dirty="0" smtClean="0">
              <a:solidFill>
                <a:srgbClr val="4D4D4D"/>
              </a:solidFill>
            </a:endParaRPr>
          </a:p>
        </p:txBody>
      </p:sp>
      <p:sp>
        <p:nvSpPr>
          <p:cNvPr id="21" name="Textplatzhalter 16"/>
          <p:cNvSpPr txBox="1">
            <a:spLocks/>
          </p:cNvSpPr>
          <p:nvPr/>
        </p:nvSpPr>
        <p:spPr>
          <a:xfrm>
            <a:off x="8567530" y="4364504"/>
            <a:ext cx="3403287" cy="158230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000" kern="1200">
                <a:solidFill>
                  <a:srgbClr val="4D4D4D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/>
              <a:t>Name, first name: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2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 smtClean="0"/>
              <a:t>Chair/Institute</a:t>
            </a:r>
            <a:r>
              <a:rPr lang="en-US" sz="1200" dirty="0"/>
              <a:t>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2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 smtClean="0"/>
              <a:t>Phone</a:t>
            </a:r>
            <a:r>
              <a:rPr lang="en-US" sz="1200" dirty="0"/>
              <a:t>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 smtClean="0"/>
              <a:t>Email</a:t>
            </a:r>
            <a:r>
              <a:rPr lang="en-US" sz="1200" dirty="0"/>
              <a:t>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/>
              <a:t>Website:</a:t>
            </a:r>
          </a:p>
        </p:txBody>
      </p:sp>
      <p:sp>
        <p:nvSpPr>
          <p:cNvPr id="24" name="Titel 23"/>
          <p:cNvSpPr>
            <a:spLocks noGrp="1"/>
          </p:cNvSpPr>
          <p:nvPr>
            <p:ph type="title"/>
          </p:nvPr>
        </p:nvSpPr>
        <p:spPr>
          <a:xfrm>
            <a:off x="838199" y="1228437"/>
            <a:ext cx="7415203" cy="961594"/>
          </a:xfrm>
        </p:spPr>
        <p:txBody>
          <a:bodyPr>
            <a:noAutofit/>
          </a:bodyPr>
          <a:lstStyle/>
          <a:p>
            <a:r>
              <a:rPr lang="de-DE" sz="18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[NAME OF YOUR INSTITUTION]</a:t>
            </a:r>
            <a:r>
              <a:rPr lang="de-DE" sz="160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160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60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160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1200" b="1" i="1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describe in a short presentation (max. 3 Power Point slides in 5 minutes presentation time!) in English:</a:t>
            </a:r>
            <a:r>
              <a:rPr lang="en-US" sz="1600" b="1" i="1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1600" b="1" i="1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1600" b="1" dirty="0">
              <a:solidFill>
                <a:srgbClr val="4D4D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Inhaltsplatzhalter 24"/>
          <p:cNvSpPr>
            <a:spLocks noGrp="1"/>
          </p:cNvSpPr>
          <p:nvPr>
            <p:ph sz="half" idx="1"/>
          </p:nvPr>
        </p:nvSpPr>
        <p:spPr>
          <a:xfrm>
            <a:off x="838199" y="2136913"/>
            <a:ext cx="7415203" cy="380989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400" b="1" dirty="0">
              <a:solidFill>
                <a:srgbClr val="4D4D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140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</a:t>
            </a:r>
            <a:r>
              <a:rPr lang="en-US" sz="1400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institution </a:t>
            </a:r>
            <a:r>
              <a:rPr lang="en-US" sz="140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your </a:t>
            </a:r>
            <a:r>
              <a:rPr lang="en-US" sz="1400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expertise </a:t>
            </a:r>
            <a:r>
              <a:rPr lang="en-US" sz="140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(here on slide 1)</a:t>
            </a:r>
            <a:endParaRPr lang="en-US" sz="1400" dirty="0">
              <a:solidFill>
                <a:srgbClr val="4D4D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400" b="1" dirty="0">
              <a:solidFill>
                <a:srgbClr val="4D4D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Grafik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786" y="2922"/>
            <a:ext cx="1506546" cy="1077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450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0"/>
            <a:ext cx="12192000" cy="1047750"/>
          </a:xfrm>
          <a:prstGeom prst="rect">
            <a:avLst/>
          </a:prstGeom>
          <a:gradFill>
            <a:gsLst>
              <a:gs pos="50000">
                <a:schemeClr val="bg1"/>
              </a:gs>
              <a:gs pos="50000">
                <a:schemeClr val="bg1">
                  <a:lumMod val="95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5" name="Grafik 4" descr="BayFOR-Logo-4c-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464014" y="268357"/>
            <a:ext cx="2506804" cy="643152"/>
          </a:xfrm>
          <a:prstGeom prst="rect">
            <a:avLst/>
          </a:prstGeom>
        </p:spPr>
      </p:pic>
      <p:cxnSp>
        <p:nvCxnSpPr>
          <p:cNvPr id="10" name="Gerade Verbindung 2"/>
          <p:cNvCxnSpPr/>
          <p:nvPr/>
        </p:nvCxnSpPr>
        <p:spPr>
          <a:xfrm flipH="1" flipV="1">
            <a:off x="8410466" y="1302027"/>
            <a:ext cx="27856" cy="4644784"/>
          </a:xfrm>
          <a:prstGeom prst="line">
            <a:avLst/>
          </a:prstGeom>
          <a:ln w="63500">
            <a:solidFill>
              <a:srgbClr val="0064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platzhalter 11"/>
          <p:cNvSpPr txBox="1">
            <a:spLocks/>
          </p:cNvSpPr>
          <p:nvPr/>
        </p:nvSpPr>
        <p:spPr>
          <a:xfrm>
            <a:off x="8730467" y="1339197"/>
            <a:ext cx="3240351" cy="22488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indent="0" algn="r" defTabSz="914400" rtl="0" eaLnBrk="1" latinLnBrk="0" hangingPunct="1">
              <a:buFontTx/>
              <a:buNone/>
              <a:defRPr sz="2400" b="1" kern="1200">
                <a:solidFill>
                  <a:srgbClr val="4D4D4D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dirty="0"/>
          </a:p>
        </p:txBody>
      </p:sp>
      <p:sp>
        <p:nvSpPr>
          <p:cNvPr id="18" name="Textplatzhalter 11"/>
          <p:cNvSpPr txBox="1">
            <a:spLocks/>
          </p:cNvSpPr>
          <p:nvPr/>
        </p:nvSpPr>
        <p:spPr>
          <a:xfrm>
            <a:off x="8567530" y="1302028"/>
            <a:ext cx="3403288" cy="176444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indent="0" algn="r" defTabSz="914400" rtl="0" eaLnBrk="1" latinLnBrk="0" hangingPunct="1">
              <a:buFontTx/>
              <a:buNone/>
              <a:defRPr sz="2400" b="1" kern="1200">
                <a:solidFill>
                  <a:srgbClr val="4D4D4D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/>
              <a:t>Name of </a:t>
            </a:r>
            <a:r>
              <a:rPr lang="en-US" sz="1200" dirty="0" err="1"/>
              <a:t>organisation</a:t>
            </a:r>
            <a:r>
              <a:rPr lang="en-US" sz="1200" dirty="0"/>
              <a:t>:</a:t>
            </a:r>
          </a:p>
          <a:p>
            <a:pPr algn="l"/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City/Country:</a:t>
            </a:r>
          </a:p>
          <a:p>
            <a:pPr algn="l"/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Research </a:t>
            </a:r>
            <a:r>
              <a:rPr lang="en-US" sz="1200" dirty="0"/>
              <a:t>Areas</a:t>
            </a:r>
            <a:r>
              <a:rPr lang="en-US" sz="1200" dirty="0" smtClean="0"/>
              <a:t>:</a:t>
            </a:r>
          </a:p>
          <a:p>
            <a:pPr algn="l"/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Existing </a:t>
            </a:r>
            <a:r>
              <a:rPr lang="en-US" sz="1200" dirty="0"/>
              <a:t>Partnerships:</a:t>
            </a:r>
            <a:endParaRPr lang="de-DE" sz="1200" dirty="0"/>
          </a:p>
        </p:txBody>
      </p:sp>
      <p:sp>
        <p:nvSpPr>
          <p:cNvPr id="19" name="Textplatzhalter 16"/>
          <p:cNvSpPr txBox="1">
            <a:spLocks/>
          </p:cNvSpPr>
          <p:nvPr/>
        </p:nvSpPr>
        <p:spPr>
          <a:xfrm>
            <a:off x="8567530" y="3197500"/>
            <a:ext cx="3403288" cy="68580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000" kern="1200">
                <a:solidFill>
                  <a:srgbClr val="4D4D4D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800" dirty="0" smtClean="0"/>
              <a:t>Logo</a:t>
            </a:r>
            <a:endParaRPr lang="de-DE" dirty="0"/>
          </a:p>
        </p:txBody>
      </p:sp>
      <p:sp>
        <p:nvSpPr>
          <p:cNvPr id="20" name="Textplatzhalter 7"/>
          <p:cNvSpPr txBox="1">
            <a:spLocks/>
          </p:cNvSpPr>
          <p:nvPr/>
        </p:nvSpPr>
        <p:spPr>
          <a:xfrm>
            <a:off x="8567530" y="3973220"/>
            <a:ext cx="3403287" cy="391284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>
              <a:buNone/>
              <a:defRPr sz="3200">
                <a:solidFill>
                  <a:srgbClr val="4D4D4D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445496" marR="0" lvl="0" indent="-445496" algn="l" defTabSz="118798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sz="1400" b="1" dirty="0" smtClean="0"/>
              <a:t>Contact</a:t>
            </a:r>
            <a:endParaRPr lang="de-DE" sz="1400" b="1" dirty="0" smtClean="0">
              <a:solidFill>
                <a:srgbClr val="4D4D4D"/>
              </a:solidFill>
            </a:endParaRPr>
          </a:p>
        </p:txBody>
      </p:sp>
      <p:sp>
        <p:nvSpPr>
          <p:cNvPr id="21" name="Textplatzhalter 16"/>
          <p:cNvSpPr txBox="1">
            <a:spLocks/>
          </p:cNvSpPr>
          <p:nvPr/>
        </p:nvSpPr>
        <p:spPr>
          <a:xfrm>
            <a:off x="8567530" y="4364504"/>
            <a:ext cx="3403287" cy="158230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000" kern="1200">
                <a:solidFill>
                  <a:srgbClr val="4D4D4D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/>
              <a:t>Name, first name: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2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 smtClean="0"/>
              <a:t>Chair/Institute</a:t>
            </a:r>
            <a:r>
              <a:rPr lang="en-US" sz="1200" dirty="0"/>
              <a:t>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2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 smtClean="0"/>
              <a:t>Phone</a:t>
            </a:r>
            <a:r>
              <a:rPr lang="en-US" sz="1200" dirty="0"/>
              <a:t>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 smtClean="0"/>
              <a:t>Email</a:t>
            </a:r>
            <a:r>
              <a:rPr lang="en-US" sz="1200" dirty="0"/>
              <a:t>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/>
              <a:t>Website:</a:t>
            </a:r>
          </a:p>
        </p:txBody>
      </p:sp>
      <p:sp>
        <p:nvSpPr>
          <p:cNvPr id="24" name="Titel 23"/>
          <p:cNvSpPr>
            <a:spLocks noGrp="1"/>
          </p:cNvSpPr>
          <p:nvPr>
            <p:ph type="title"/>
          </p:nvPr>
        </p:nvSpPr>
        <p:spPr>
          <a:xfrm>
            <a:off x="838200" y="1112669"/>
            <a:ext cx="7415203" cy="888003"/>
          </a:xfrm>
        </p:spPr>
        <p:txBody>
          <a:bodyPr>
            <a:noAutofit/>
          </a:bodyPr>
          <a:lstStyle/>
          <a:p>
            <a:r>
              <a:rPr lang="de-DE" sz="18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[NAME OF YOUR INSTITUTION]</a:t>
            </a:r>
            <a:r>
              <a:rPr lang="de-DE" sz="160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160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60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160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1600" b="1" dirty="0">
              <a:solidFill>
                <a:srgbClr val="4D4D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Inhaltsplatzhalter 24"/>
          <p:cNvSpPr>
            <a:spLocks noGrp="1"/>
          </p:cNvSpPr>
          <p:nvPr>
            <p:ph sz="half" idx="1"/>
          </p:nvPr>
        </p:nvSpPr>
        <p:spPr>
          <a:xfrm>
            <a:off x="838199" y="2136913"/>
            <a:ext cx="7415203" cy="380989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140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Which Horizon Europe Call (</a:t>
            </a:r>
            <a:r>
              <a:rPr lang="en-US" sz="1400" u="sng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</a:t>
            </a:r>
            <a:r>
              <a:rPr lang="en-US" sz="140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cf. invitation e-mail) does your project idea speak to (here on slide 2)?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40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</a:t>
            </a:r>
            <a:r>
              <a:rPr lang="en-US" sz="1400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concrete project idea(s</a:t>
            </a:r>
            <a:r>
              <a:rPr lang="en-US" sz="1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140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 potential </a:t>
            </a:r>
            <a:r>
              <a:rPr lang="en-US" sz="140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proposal </a:t>
            </a:r>
            <a:r>
              <a:rPr lang="en-US" sz="140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1400" u="sng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one</a:t>
            </a:r>
            <a:r>
              <a:rPr lang="en-US" sz="140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of the </a:t>
            </a:r>
            <a:r>
              <a:rPr lang="en-US" sz="1400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Horizon Europe </a:t>
            </a:r>
            <a:r>
              <a:rPr lang="en-US" sz="140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Calls</a:t>
            </a:r>
            <a:r>
              <a:rPr lang="en-US" sz="140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(</a:t>
            </a:r>
            <a:r>
              <a:rPr lang="en-US" sz="1400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cf. invitation </a:t>
            </a:r>
            <a:r>
              <a:rPr lang="en-US" sz="1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e-mail</a:t>
            </a:r>
            <a:r>
              <a:rPr lang="en-US" sz="140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(here on slide 2)</a:t>
            </a:r>
            <a:endParaRPr lang="en-US" sz="1400" dirty="0" smtClean="0">
              <a:solidFill>
                <a:srgbClr val="4D4D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1400" dirty="0">
              <a:solidFill>
                <a:srgbClr val="4D4D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786" y="2922"/>
            <a:ext cx="1506546" cy="1077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6345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0" y="0"/>
            <a:ext cx="12192000" cy="1047750"/>
          </a:xfrm>
          <a:prstGeom prst="rect">
            <a:avLst/>
          </a:prstGeom>
          <a:gradFill>
            <a:gsLst>
              <a:gs pos="50000">
                <a:schemeClr val="bg1"/>
              </a:gs>
              <a:gs pos="50000">
                <a:schemeClr val="bg1">
                  <a:lumMod val="95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5" name="Grafik 4" descr="BayFOR-Logo-4c-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464014" y="268357"/>
            <a:ext cx="2506804" cy="643152"/>
          </a:xfrm>
          <a:prstGeom prst="rect">
            <a:avLst/>
          </a:prstGeom>
        </p:spPr>
      </p:pic>
      <p:cxnSp>
        <p:nvCxnSpPr>
          <p:cNvPr id="10" name="Gerade Verbindung 2"/>
          <p:cNvCxnSpPr/>
          <p:nvPr/>
        </p:nvCxnSpPr>
        <p:spPr>
          <a:xfrm flipH="1" flipV="1">
            <a:off x="8410466" y="1302027"/>
            <a:ext cx="27856" cy="4644784"/>
          </a:xfrm>
          <a:prstGeom prst="line">
            <a:avLst/>
          </a:prstGeom>
          <a:ln w="63500">
            <a:solidFill>
              <a:srgbClr val="0064A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platzhalter 11"/>
          <p:cNvSpPr txBox="1">
            <a:spLocks/>
          </p:cNvSpPr>
          <p:nvPr/>
        </p:nvSpPr>
        <p:spPr>
          <a:xfrm>
            <a:off x="8730467" y="1339197"/>
            <a:ext cx="3240351" cy="224882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indent="0" algn="r" defTabSz="914400" rtl="0" eaLnBrk="1" latinLnBrk="0" hangingPunct="1">
              <a:buFontTx/>
              <a:buNone/>
              <a:defRPr sz="2400" b="1" kern="1200">
                <a:solidFill>
                  <a:srgbClr val="4D4D4D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dirty="0"/>
          </a:p>
        </p:txBody>
      </p:sp>
      <p:sp>
        <p:nvSpPr>
          <p:cNvPr id="18" name="Textplatzhalter 11"/>
          <p:cNvSpPr txBox="1">
            <a:spLocks/>
          </p:cNvSpPr>
          <p:nvPr/>
        </p:nvSpPr>
        <p:spPr>
          <a:xfrm>
            <a:off x="8567530" y="1302028"/>
            <a:ext cx="3403288" cy="176444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/>
          <a:lstStyle>
            <a:defPPr>
              <a:defRPr lang="de-DE"/>
            </a:defPPr>
            <a:lvl1pPr marL="0" indent="0" algn="r" defTabSz="914400" rtl="0" eaLnBrk="1" latinLnBrk="0" hangingPunct="1">
              <a:buFontTx/>
              <a:buNone/>
              <a:defRPr sz="2400" b="1" kern="1200">
                <a:solidFill>
                  <a:srgbClr val="4D4D4D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457200" algn="l" defTabSz="914400" rtl="0" eaLnBrk="1" latinLnBrk="0" hangingPunct="1"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buFontTx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200" dirty="0"/>
              <a:t>Name of </a:t>
            </a:r>
            <a:r>
              <a:rPr lang="en-US" sz="1200" dirty="0" err="1"/>
              <a:t>organisation</a:t>
            </a:r>
            <a:r>
              <a:rPr lang="en-US" sz="1200" dirty="0"/>
              <a:t>:</a:t>
            </a:r>
          </a:p>
          <a:p>
            <a:pPr algn="l"/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City/Country:</a:t>
            </a:r>
          </a:p>
          <a:p>
            <a:pPr algn="l"/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Research </a:t>
            </a:r>
            <a:r>
              <a:rPr lang="en-US" sz="1200" dirty="0"/>
              <a:t>Areas</a:t>
            </a:r>
            <a:r>
              <a:rPr lang="en-US" sz="1200" dirty="0" smtClean="0"/>
              <a:t>:</a:t>
            </a:r>
          </a:p>
          <a:p>
            <a:pPr algn="l"/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Existing </a:t>
            </a:r>
            <a:r>
              <a:rPr lang="en-US" sz="1200" dirty="0"/>
              <a:t>Partnerships:</a:t>
            </a:r>
            <a:endParaRPr lang="de-DE" sz="1200" dirty="0"/>
          </a:p>
        </p:txBody>
      </p:sp>
      <p:sp>
        <p:nvSpPr>
          <p:cNvPr id="19" name="Textplatzhalter 16"/>
          <p:cNvSpPr txBox="1">
            <a:spLocks/>
          </p:cNvSpPr>
          <p:nvPr/>
        </p:nvSpPr>
        <p:spPr>
          <a:xfrm>
            <a:off x="8567530" y="3197500"/>
            <a:ext cx="3403288" cy="685802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000" kern="1200">
                <a:solidFill>
                  <a:srgbClr val="4D4D4D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800" dirty="0" smtClean="0"/>
              <a:t>Logo</a:t>
            </a:r>
            <a:endParaRPr lang="de-DE" dirty="0"/>
          </a:p>
        </p:txBody>
      </p:sp>
      <p:sp>
        <p:nvSpPr>
          <p:cNvPr id="20" name="Textplatzhalter 7"/>
          <p:cNvSpPr txBox="1">
            <a:spLocks/>
          </p:cNvSpPr>
          <p:nvPr/>
        </p:nvSpPr>
        <p:spPr>
          <a:xfrm>
            <a:off x="8567530" y="3973220"/>
            <a:ext cx="3403287" cy="391284"/>
          </a:xfrm>
          <a:prstGeom prst="rect">
            <a:avLst/>
          </a:prstGeom>
          <a:ln>
            <a:noFill/>
          </a:ln>
        </p:spPr>
        <p:txBody>
          <a:bodyPr anchor="t"/>
          <a:lstStyle>
            <a:lvl1pPr>
              <a:buNone/>
              <a:defRPr sz="3200">
                <a:solidFill>
                  <a:srgbClr val="4D4D4D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marL="445496" marR="0" lvl="0" indent="-445496" algn="l" defTabSz="1187988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de-DE" sz="1400" b="1" dirty="0" smtClean="0"/>
              <a:t>Contact</a:t>
            </a:r>
            <a:endParaRPr lang="de-DE" sz="1400" b="1" dirty="0" smtClean="0">
              <a:solidFill>
                <a:srgbClr val="4D4D4D"/>
              </a:solidFill>
            </a:endParaRPr>
          </a:p>
        </p:txBody>
      </p:sp>
      <p:sp>
        <p:nvSpPr>
          <p:cNvPr id="21" name="Textplatzhalter 16"/>
          <p:cNvSpPr txBox="1">
            <a:spLocks/>
          </p:cNvSpPr>
          <p:nvPr/>
        </p:nvSpPr>
        <p:spPr>
          <a:xfrm>
            <a:off x="8567530" y="4364504"/>
            <a:ext cx="3403287" cy="1582307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2000" kern="1200">
                <a:solidFill>
                  <a:srgbClr val="4D4D4D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2pPr>
            <a:lvl3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3pPr>
            <a:lvl4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4pPr>
            <a:lvl5pPr marL="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Tx/>
              <a:buNone/>
              <a:defRPr sz="2000" kern="120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/>
              <a:t>Name, first name: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2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 smtClean="0"/>
              <a:t>Chair/Institute</a:t>
            </a:r>
            <a:r>
              <a:rPr lang="en-US" sz="1200" dirty="0"/>
              <a:t>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en-US" sz="12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 smtClean="0"/>
              <a:t>Phone</a:t>
            </a:r>
            <a:r>
              <a:rPr lang="en-US" sz="1200" dirty="0"/>
              <a:t>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 smtClean="0"/>
              <a:t>Email</a:t>
            </a:r>
            <a:r>
              <a:rPr lang="en-US" sz="1200" dirty="0"/>
              <a:t>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1200" dirty="0"/>
              <a:t>Website:</a:t>
            </a:r>
          </a:p>
        </p:txBody>
      </p:sp>
      <p:sp>
        <p:nvSpPr>
          <p:cNvPr id="24" name="Titel 23"/>
          <p:cNvSpPr>
            <a:spLocks noGrp="1"/>
          </p:cNvSpPr>
          <p:nvPr>
            <p:ph type="title"/>
          </p:nvPr>
        </p:nvSpPr>
        <p:spPr>
          <a:xfrm>
            <a:off x="838200" y="1112669"/>
            <a:ext cx="7415203" cy="888003"/>
          </a:xfrm>
        </p:spPr>
        <p:txBody>
          <a:bodyPr>
            <a:noAutofit/>
          </a:bodyPr>
          <a:lstStyle/>
          <a:p>
            <a:r>
              <a:rPr lang="de-DE" sz="1800" b="1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[NAME OF YOUR INSTITUTION]</a:t>
            </a:r>
            <a:r>
              <a:rPr lang="de-DE" sz="160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160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60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160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1600" b="1" dirty="0">
              <a:solidFill>
                <a:srgbClr val="4D4D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Inhaltsplatzhalter 24"/>
          <p:cNvSpPr>
            <a:spLocks noGrp="1"/>
          </p:cNvSpPr>
          <p:nvPr>
            <p:ph sz="half" idx="1"/>
          </p:nvPr>
        </p:nvSpPr>
        <p:spPr>
          <a:xfrm>
            <a:off x="838199" y="2136913"/>
            <a:ext cx="7415203" cy="380989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1400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are your expertise and available infrastructure relevant for the Horizon Europe Call addressed on slide 2 </a:t>
            </a:r>
            <a:r>
              <a:rPr lang="en-US" sz="1400" dirty="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(here on </a:t>
            </a:r>
            <a:r>
              <a:rPr lang="en-US" sz="1400" dirty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 </a:t>
            </a:r>
            <a:r>
              <a:rPr lang="en-US" sz="140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sz="140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1400" smtClean="0">
                <a:solidFill>
                  <a:srgbClr val="4D4D4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Would your institution rather act as project coordinator or as consortium member (here on slide 3)?</a:t>
            </a:r>
            <a:endParaRPr lang="de-DE" sz="1400" dirty="0">
              <a:solidFill>
                <a:srgbClr val="4D4D4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4" name="Grafik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786" y="2922"/>
            <a:ext cx="1506546" cy="1077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197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242</Words>
  <Application>Microsoft Office PowerPoint</Application>
  <PresentationFormat>Breitbild</PresentationFormat>
  <Paragraphs>48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Office</vt:lpstr>
      <vt:lpstr>[NAME OF YOUR INSTITUTION]  Please describe in a short presentation (max. 3 Power Point slides in 5 minutes presentation time!) in English: </vt:lpstr>
      <vt:lpstr>[NAME OF YOUR INSTITUTION]  </vt:lpstr>
      <vt:lpstr>[NAME OF YOUR INSTITUTION]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Nadja Rjabaja</dc:creator>
  <cp:lastModifiedBy>Melanie Schulte</cp:lastModifiedBy>
  <cp:revision>19</cp:revision>
  <dcterms:created xsi:type="dcterms:W3CDTF">2021-09-16T09:44:26Z</dcterms:created>
  <dcterms:modified xsi:type="dcterms:W3CDTF">2023-09-18T12:02:27Z</dcterms:modified>
</cp:coreProperties>
</file>