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"/>
  </p:notesMasterIdLst>
  <p:sldIdLst>
    <p:sldId id="258" r:id="rId2"/>
    <p:sldId id="263" r:id="rId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99"/>
    <a:srgbClr val="4D4D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6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228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5E1373-18F0-4792-9C56-EF5B277BC408}" type="datetimeFigureOut">
              <a:rPr lang="de-DE" smtClean="0"/>
              <a:t>27.06.2022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93D381-C841-40A9-AFCF-68828B852EC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785509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6643A-4D9F-46E6-8E54-8EA6ED04FB24}" type="datetime1">
              <a:rPr lang="de-DE" smtClean="0"/>
              <a:t>27.06.2022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3081F-EF9E-4808-AE8F-DCB1753684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90119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66BF9-680E-47A3-9D60-5E6688D81E66}" type="datetime1">
              <a:rPr lang="de-DE" smtClean="0"/>
              <a:t>27.06.2022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3081F-EF9E-4808-AE8F-DCB1753684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014597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9ADE0-EA21-4BA4-8AF4-A07D7CC64609}" type="datetime1">
              <a:rPr lang="de-DE" smtClean="0"/>
              <a:t>27.06.2022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3081F-EF9E-4808-AE8F-DCB1753684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385844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C1378-F2BE-4E55-83FE-C9D5007A3CB3}" type="datetime1">
              <a:rPr lang="de-DE" smtClean="0"/>
              <a:t>27.06.2022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3081F-EF9E-4808-AE8F-DCB1753684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92741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4E6A8-FF84-4C80-BB4B-DE982B502008}" type="datetime1">
              <a:rPr lang="de-DE" smtClean="0"/>
              <a:t>27.06.2022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3081F-EF9E-4808-AE8F-DCB1753684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833857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3A649-19EB-4FB0-A668-10EB7BE9DE0A}" type="datetime1">
              <a:rPr lang="de-DE" smtClean="0"/>
              <a:t>27.06.2022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3081F-EF9E-4808-AE8F-DCB1753684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383611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2AF36-D843-4403-8AFC-037CDCC1896B}" type="datetime1">
              <a:rPr lang="de-DE" smtClean="0"/>
              <a:t>27.06.2022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3081F-EF9E-4808-AE8F-DCB1753684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757578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64F0D-C782-4A1F-819F-3BF634EA44EE}" type="datetime1">
              <a:rPr lang="de-DE" smtClean="0"/>
              <a:t>27.06.2022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3081F-EF9E-4808-AE8F-DCB1753684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694256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8BE66-15EA-4FC3-A6A4-690423F2E5B9}" type="datetime1">
              <a:rPr lang="de-DE" smtClean="0"/>
              <a:t>27.06.2022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3081F-EF9E-4808-AE8F-DCB1753684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391277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9E3A-1295-40AB-AC4A-6D6D9ED16CE8}" type="datetime1">
              <a:rPr lang="de-DE" smtClean="0"/>
              <a:t>27.06.2022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3081F-EF9E-4808-AE8F-DCB1753684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47289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5DF31-B042-48A3-B63E-4C0ED1F06BCB}" type="datetime1">
              <a:rPr lang="de-DE" smtClean="0"/>
              <a:t>27.06.2022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3081F-EF9E-4808-AE8F-DCB1753684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25587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5E3791-3D83-456C-A71F-55E16CAA6EC5}" type="datetime1">
              <a:rPr lang="de-DE" smtClean="0"/>
              <a:t>27.06.2022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03081F-EF9E-4808-AE8F-DCB1753684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68097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0" y="8575"/>
            <a:ext cx="12192000" cy="10477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5" name="Grafik 4" descr="BayFOR-Logo-4c-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464013" y="221848"/>
            <a:ext cx="2506804" cy="643152"/>
          </a:xfrm>
          <a:prstGeom prst="rect">
            <a:avLst/>
          </a:prstGeom>
        </p:spPr>
      </p:pic>
      <p:cxnSp>
        <p:nvCxnSpPr>
          <p:cNvPr id="10" name="Gerade Verbindung 2"/>
          <p:cNvCxnSpPr/>
          <p:nvPr/>
        </p:nvCxnSpPr>
        <p:spPr>
          <a:xfrm flipH="1" flipV="1">
            <a:off x="8410466" y="1302027"/>
            <a:ext cx="27856" cy="4644784"/>
          </a:xfrm>
          <a:prstGeom prst="line">
            <a:avLst/>
          </a:prstGeom>
          <a:ln w="63500">
            <a:solidFill>
              <a:srgbClr val="0064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platzhalter 11"/>
          <p:cNvSpPr txBox="1">
            <a:spLocks/>
          </p:cNvSpPr>
          <p:nvPr/>
        </p:nvSpPr>
        <p:spPr>
          <a:xfrm>
            <a:off x="8730467" y="1339197"/>
            <a:ext cx="3240351" cy="224882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marL="0" indent="0" algn="r" defTabSz="914400" rtl="0" eaLnBrk="1" latinLnBrk="0" hangingPunct="1">
              <a:buFontTx/>
              <a:buNone/>
              <a:defRPr sz="2400" b="1" kern="1200">
                <a:solidFill>
                  <a:srgbClr val="4D4D4D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defTabSz="914400" rtl="0" eaLnBrk="1" latinLnBrk="0" hangingPunct="1">
              <a:buFontTx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buFontTx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buFontTx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buFontTx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de-DE" dirty="0"/>
          </a:p>
        </p:txBody>
      </p:sp>
      <p:sp>
        <p:nvSpPr>
          <p:cNvPr id="18" name="Textplatzhalter 11"/>
          <p:cNvSpPr txBox="1">
            <a:spLocks/>
          </p:cNvSpPr>
          <p:nvPr/>
        </p:nvSpPr>
        <p:spPr>
          <a:xfrm>
            <a:off x="8567530" y="1302028"/>
            <a:ext cx="3403288" cy="176444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marL="0" indent="0" algn="r" defTabSz="914400" rtl="0" eaLnBrk="1" latinLnBrk="0" hangingPunct="1">
              <a:buFontTx/>
              <a:buNone/>
              <a:defRPr sz="2400" b="1" kern="1200">
                <a:solidFill>
                  <a:srgbClr val="4D4D4D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defTabSz="914400" rtl="0" eaLnBrk="1" latinLnBrk="0" hangingPunct="1">
              <a:buFontTx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buFontTx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buFontTx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buFontTx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de-DE" sz="1200" dirty="0" smtClean="0"/>
              <a:t>Name </a:t>
            </a:r>
            <a:r>
              <a:rPr lang="de-DE" sz="1200" dirty="0" err="1" smtClean="0"/>
              <a:t>of</a:t>
            </a:r>
            <a:r>
              <a:rPr lang="de-DE" sz="1200" dirty="0" smtClean="0"/>
              <a:t> Institution:</a:t>
            </a:r>
          </a:p>
          <a:p>
            <a:pPr algn="l"/>
            <a:r>
              <a:rPr lang="de-DE" sz="1200" dirty="0" smtClean="0"/>
              <a:t/>
            </a:r>
            <a:br>
              <a:rPr lang="de-DE" sz="1200" dirty="0" smtClean="0"/>
            </a:br>
            <a:r>
              <a:rPr lang="de-DE" sz="1200" dirty="0" smtClean="0"/>
              <a:t>Country:</a:t>
            </a:r>
          </a:p>
          <a:p>
            <a:pPr algn="l"/>
            <a:r>
              <a:rPr lang="de-DE" sz="1200" dirty="0" smtClean="0"/>
              <a:t/>
            </a:r>
            <a:br>
              <a:rPr lang="de-DE" sz="1200" dirty="0" smtClean="0"/>
            </a:br>
            <a:r>
              <a:rPr lang="de-DE" sz="1200" dirty="0" smtClean="0"/>
              <a:t>Research Focus:</a:t>
            </a:r>
          </a:p>
          <a:p>
            <a:pPr algn="l"/>
            <a:r>
              <a:rPr lang="de-DE" sz="1200" dirty="0" smtClean="0"/>
              <a:t/>
            </a:r>
            <a:br>
              <a:rPr lang="de-DE" sz="1200" dirty="0" smtClean="0"/>
            </a:br>
            <a:r>
              <a:rPr lang="de-DE" sz="1200" dirty="0" err="1" smtClean="0"/>
              <a:t>Existing</a:t>
            </a:r>
            <a:r>
              <a:rPr lang="de-DE" sz="1200" dirty="0" smtClean="0"/>
              <a:t> </a:t>
            </a:r>
            <a:r>
              <a:rPr lang="de-DE" sz="1200" dirty="0" err="1" smtClean="0"/>
              <a:t>Partnerships</a:t>
            </a:r>
            <a:r>
              <a:rPr lang="de-DE" sz="1200" dirty="0" smtClean="0"/>
              <a:t>:</a:t>
            </a:r>
            <a:endParaRPr lang="de-DE" sz="1200" dirty="0"/>
          </a:p>
        </p:txBody>
      </p:sp>
      <p:sp>
        <p:nvSpPr>
          <p:cNvPr id="19" name="Textplatzhalter 16"/>
          <p:cNvSpPr txBox="1">
            <a:spLocks/>
          </p:cNvSpPr>
          <p:nvPr/>
        </p:nvSpPr>
        <p:spPr>
          <a:xfrm>
            <a:off x="8567530" y="3197500"/>
            <a:ext cx="3403288" cy="68580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anchor="ctr"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2000" kern="1200">
                <a:solidFill>
                  <a:srgbClr val="4D4D4D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2000" kern="120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2pPr>
            <a:lvl3pPr marL="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2000" kern="120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3pPr>
            <a:lvl4pPr marL="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2000" kern="120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4pPr>
            <a:lvl5pPr marL="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2000" kern="120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1800" dirty="0" smtClean="0"/>
              <a:t>Logo</a:t>
            </a:r>
            <a:endParaRPr lang="de-DE" dirty="0"/>
          </a:p>
        </p:txBody>
      </p:sp>
      <p:sp>
        <p:nvSpPr>
          <p:cNvPr id="20" name="Textplatzhalter 7"/>
          <p:cNvSpPr txBox="1">
            <a:spLocks/>
          </p:cNvSpPr>
          <p:nvPr/>
        </p:nvSpPr>
        <p:spPr>
          <a:xfrm>
            <a:off x="8567530" y="3973220"/>
            <a:ext cx="3403287" cy="391284"/>
          </a:xfrm>
          <a:prstGeom prst="rect">
            <a:avLst/>
          </a:prstGeom>
          <a:ln>
            <a:noFill/>
          </a:ln>
        </p:spPr>
        <p:txBody>
          <a:bodyPr anchor="t"/>
          <a:lstStyle>
            <a:lvl1pPr>
              <a:buNone/>
              <a:defRPr sz="3200">
                <a:solidFill>
                  <a:srgbClr val="4D4D4D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marL="445496" marR="0" lvl="0" indent="-445496" algn="l" defTabSz="1187988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de-DE" sz="1400" b="1" dirty="0" err="1" smtClean="0"/>
              <a:t>Contact</a:t>
            </a:r>
            <a:endParaRPr lang="de-DE" sz="1400" b="1" dirty="0" smtClean="0">
              <a:solidFill>
                <a:srgbClr val="4D4D4D"/>
              </a:solidFill>
            </a:endParaRPr>
          </a:p>
        </p:txBody>
      </p:sp>
      <p:sp>
        <p:nvSpPr>
          <p:cNvPr id="21" name="Textplatzhalter 16"/>
          <p:cNvSpPr txBox="1">
            <a:spLocks/>
          </p:cNvSpPr>
          <p:nvPr/>
        </p:nvSpPr>
        <p:spPr>
          <a:xfrm>
            <a:off x="8567530" y="4364504"/>
            <a:ext cx="3403287" cy="158230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2000" kern="1200">
                <a:solidFill>
                  <a:srgbClr val="4D4D4D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2000" kern="120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2pPr>
            <a:lvl3pPr marL="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2000" kern="120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3pPr>
            <a:lvl4pPr marL="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2000" kern="120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4pPr>
            <a:lvl5pPr marL="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2000" kern="120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200" dirty="0" smtClean="0"/>
              <a:t>Name:</a:t>
            </a:r>
            <a:endParaRPr lang="en-US" sz="12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1200" dirty="0" smtClean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200" dirty="0" smtClean="0"/>
              <a:t>Institution: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200" dirty="0" smtClean="0"/>
              <a:t>Phone:</a:t>
            </a:r>
            <a:endParaRPr lang="en-US" sz="12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200" dirty="0"/>
              <a:t>M</a:t>
            </a:r>
            <a:r>
              <a:rPr lang="en-US" sz="1200" dirty="0" smtClean="0"/>
              <a:t>ail</a:t>
            </a:r>
            <a:r>
              <a:rPr lang="en-US" sz="1200" dirty="0"/>
              <a:t>: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200" dirty="0" smtClean="0"/>
              <a:t>Homepage:</a:t>
            </a:r>
            <a:endParaRPr lang="en-US" sz="1200" dirty="0"/>
          </a:p>
        </p:txBody>
      </p:sp>
      <p:sp>
        <p:nvSpPr>
          <p:cNvPr id="24" name="Titel 23"/>
          <p:cNvSpPr>
            <a:spLocks noGrp="1"/>
          </p:cNvSpPr>
          <p:nvPr>
            <p:ph type="title"/>
          </p:nvPr>
        </p:nvSpPr>
        <p:spPr>
          <a:xfrm>
            <a:off x="106018" y="1176285"/>
            <a:ext cx="7415203" cy="888003"/>
          </a:xfrm>
        </p:spPr>
        <p:txBody>
          <a:bodyPr>
            <a:noAutofit/>
          </a:bodyPr>
          <a:lstStyle/>
          <a:p>
            <a:r>
              <a:rPr lang="de-DE" sz="1600" b="1" dirty="0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de-DE" sz="1600" b="1" dirty="0" err="1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Introduction</a:t>
            </a:r>
            <a:r>
              <a:rPr lang="de-DE" sz="1600" b="1" dirty="0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600" b="1" dirty="0" err="1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de-DE" sz="1600" b="1" dirty="0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Institution </a:t>
            </a:r>
            <a:endParaRPr lang="de-DE" sz="1600" b="1" dirty="0">
              <a:solidFill>
                <a:srgbClr val="4D4D4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Inhaltsplatzhalter 24"/>
          <p:cNvSpPr>
            <a:spLocks noGrp="1"/>
          </p:cNvSpPr>
          <p:nvPr>
            <p:ph sz="half" idx="1"/>
          </p:nvPr>
        </p:nvSpPr>
        <p:spPr>
          <a:xfrm>
            <a:off x="106018" y="2136913"/>
            <a:ext cx="6504378" cy="380989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sz="1200" b="1" dirty="0" err="1">
                <a:solidFill>
                  <a:srgbClr val="FF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Please</a:t>
            </a:r>
            <a:r>
              <a:rPr lang="de-DE" sz="1200" b="1" dirty="0">
                <a:solidFill>
                  <a:srgbClr val="FF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200" b="1" dirty="0" err="1">
                <a:solidFill>
                  <a:srgbClr val="FF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</a:t>
            </a:r>
            <a:r>
              <a:rPr lang="de-DE" sz="1200" b="1" dirty="0">
                <a:solidFill>
                  <a:srgbClr val="FF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200" b="1" dirty="0" err="1" smtClean="0">
                <a:solidFill>
                  <a:srgbClr val="FF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</a:t>
            </a:r>
            <a:r>
              <a:rPr lang="de-DE" sz="1200" b="1" dirty="0" smtClean="0">
                <a:solidFill>
                  <a:srgbClr val="FF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200" b="1" dirty="0" err="1" smtClean="0">
                <a:solidFill>
                  <a:srgbClr val="FF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slide</a:t>
            </a:r>
            <a:r>
              <a:rPr lang="de-DE" sz="1200" b="1" dirty="0" smtClean="0">
                <a:solidFill>
                  <a:srgbClr val="FF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200" b="1" dirty="0" err="1" smtClean="0">
                <a:solidFill>
                  <a:srgbClr val="FF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de-DE" sz="1200" b="1" dirty="0" smtClean="0">
                <a:solidFill>
                  <a:srgbClr val="FF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 </a:t>
            </a:r>
            <a:r>
              <a:rPr lang="de-DE" sz="1200" b="1" dirty="0" err="1" smtClean="0">
                <a:solidFill>
                  <a:srgbClr val="FF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introduction</a:t>
            </a:r>
            <a:r>
              <a:rPr lang="de-DE" sz="1200" b="1" dirty="0" smtClean="0">
                <a:solidFill>
                  <a:srgbClr val="FF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200" b="1" dirty="0" err="1" smtClean="0">
                <a:solidFill>
                  <a:srgbClr val="FF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de-DE" sz="1200" b="1" dirty="0" smtClean="0">
                <a:solidFill>
                  <a:srgbClr val="FF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200" b="1" dirty="0" err="1" smtClean="0">
                <a:solidFill>
                  <a:srgbClr val="FF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your</a:t>
            </a:r>
            <a:r>
              <a:rPr lang="de-DE" sz="1200" b="1" dirty="0" smtClean="0">
                <a:solidFill>
                  <a:srgbClr val="FF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200" b="1" dirty="0" err="1" smtClean="0">
                <a:solidFill>
                  <a:srgbClr val="FF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institution</a:t>
            </a:r>
            <a:r>
              <a:rPr lang="de-DE" sz="1200" b="1" dirty="0" smtClean="0">
                <a:solidFill>
                  <a:srgbClr val="FF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de-DE" sz="1200" b="1" dirty="0">
              <a:solidFill>
                <a:srgbClr val="FF33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de-DE" sz="1200" b="1" dirty="0">
              <a:solidFill>
                <a:srgbClr val="4D4D4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5" name="Grafik 14"/>
          <p:cNvPicPr>
            <a:picLocks noChangeAspect="1"/>
          </p:cNvPicPr>
          <p:nvPr/>
        </p:nvPicPr>
        <p:blipFill rotWithShape="1">
          <a:blip r:embed="rId3"/>
          <a:srcRect l="33737" t="45798" r="35473" b="32370"/>
          <a:stretch/>
        </p:blipFill>
        <p:spPr>
          <a:xfrm>
            <a:off x="106018" y="66063"/>
            <a:ext cx="2338596" cy="932773"/>
          </a:xfrm>
          <a:prstGeom prst="rect">
            <a:avLst/>
          </a:prstGeom>
        </p:spPr>
      </p:pic>
      <p:pic>
        <p:nvPicPr>
          <p:cNvPr id="17" name="Picture 2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2001" y="117582"/>
            <a:ext cx="2023266" cy="87223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722871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0" y="8575"/>
            <a:ext cx="12192000" cy="10477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3" name="Grafik 2" descr="BayFOR-Logo-4c-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464013" y="221848"/>
            <a:ext cx="2506804" cy="643152"/>
          </a:xfrm>
          <a:prstGeom prst="rect">
            <a:avLst/>
          </a:prstGeom>
        </p:spPr>
      </p:pic>
      <p:sp>
        <p:nvSpPr>
          <p:cNvPr id="8" name="Inhaltsplatzhalter 24"/>
          <p:cNvSpPr txBox="1">
            <a:spLocks/>
          </p:cNvSpPr>
          <p:nvPr/>
        </p:nvSpPr>
        <p:spPr>
          <a:xfrm>
            <a:off x="106018" y="1995846"/>
            <a:ext cx="6504378" cy="380989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sz="1200" b="1" dirty="0" err="1" smtClean="0">
                <a:solidFill>
                  <a:srgbClr val="FF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Please</a:t>
            </a:r>
            <a:r>
              <a:rPr lang="de-DE" sz="1200" b="1" dirty="0" smtClean="0">
                <a:solidFill>
                  <a:srgbClr val="FF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200" b="1" dirty="0" err="1" smtClean="0">
                <a:solidFill>
                  <a:srgbClr val="FF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include</a:t>
            </a:r>
            <a:r>
              <a:rPr lang="de-DE" sz="1200" b="1" dirty="0" smtClean="0">
                <a:solidFill>
                  <a:srgbClr val="FF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0" indent="0">
              <a:buNone/>
            </a:pPr>
            <a:endParaRPr lang="de-DE" sz="1200" b="1" dirty="0" smtClean="0">
              <a:solidFill>
                <a:srgbClr val="FF33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200" b="1" dirty="0" err="1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Objective</a:t>
            </a:r>
            <a:r>
              <a:rPr lang="de-DE" sz="1200" b="1" dirty="0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200" b="1" dirty="0" err="1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de-DE" sz="1200" b="1" dirty="0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200" b="1" dirty="0" err="1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de-DE" sz="1200" b="1" dirty="0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200" b="1" dirty="0" err="1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project</a:t>
            </a:r>
            <a:r>
              <a:rPr lang="de-DE" sz="1200" b="1" dirty="0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200" b="1" dirty="0" err="1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lang="de-DE" sz="1200" b="1" dirty="0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200" b="1" dirty="0" err="1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project</a:t>
            </a:r>
            <a:r>
              <a:rPr lang="de-DE" sz="1200" b="1" dirty="0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200" b="1" dirty="0" err="1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idea</a:t>
            </a:r>
            <a:r>
              <a:rPr lang="de-DE" sz="1200" b="1" dirty="0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 </a:t>
            </a:r>
            <a:r>
              <a:rPr lang="de-DE" sz="1200" b="1" dirty="0" err="1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research</a:t>
            </a:r>
            <a:r>
              <a:rPr lang="de-DE" sz="1200" b="1" dirty="0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200" b="1" dirty="0" err="1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focus</a:t>
            </a:r>
            <a:endParaRPr lang="de-DE" sz="1200" b="1" dirty="0" smtClean="0">
              <a:solidFill>
                <a:srgbClr val="4D4D4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200" b="1" dirty="0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Impact </a:t>
            </a:r>
            <a:r>
              <a:rPr lang="de-DE" sz="1200" b="1" dirty="0" err="1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de-DE" sz="1200" b="1" dirty="0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200" b="1" dirty="0" err="1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de-DE" sz="1200" b="1" dirty="0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200" b="1" dirty="0" err="1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project</a:t>
            </a:r>
            <a:r>
              <a:rPr lang="de-DE" sz="1200" b="1" dirty="0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200" b="1" dirty="0" err="1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lang="de-DE" sz="1200" b="1" dirty="0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200" b="1" dirty="0" err="1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project</a:t>
            </a:r>
            <a:r>
              <a:rPr lang="de-DE" sz="1200" b="1" dirty="0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200" b="1" dirty="0" err="1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idea</a:t>
            </a:r>
            <a:r>
              <a:rPr lang="de-DE" sz="1200" b="1" dirty="0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 </a:t>
            </a:r>
            <a:r>
              <a:rPr lang="de-DE" sz="1200" b="1" dirty="0" err="1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research</a:t>
            </a:r>
            <a:r>
              <a:rPr lang="de-DE" sz="1200" b="1" dirty="0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200" b="1" dirty="0" err="1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activities</a:t>
            </a:r>
            <a:endParaRPr lang="de-DE" sz="1200" b="1" dirty="0" smtClean="0">
              <a:solidFill>
                <a:srgbClr val="4D4D4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200" b="1" dirty="0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Implementation </a:t>
            </a:r>
            <a:r>
              <a:rPr lang="de-DE" sz="1200" b="1" dirty="0" err="1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de-DE" sz="1200" b="1" dirty="0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200" b="1" dirty="0" err="1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de-DE" sz="1200" b="1" dirty="0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200" b="1" dirty="0" err="1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projet</a:t>
            </a:r>
            <a:r>
              <a:rPr lang="de-DE" sz="1200" b="1" dirty="0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200" b="1" dirty="0" err="1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lang="de-DE" sz="1200" b="1" dirty="0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200" b="1" dirty="0" err="1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project</a:t>
            </a:r>
            <a:r>
              <a:rPr lang="de-DE" sz="1200" b="1" dirty="0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200" b="1" dirty="0" err="1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idea</a:t>
            </a:r>
            <a:r>
              <a:rPr lang="de-DE" sz="1200" b="1" dirty="0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 </a:t>
            </a:r>
            <a:r>
              <a:rPr lang="de-DE" sz="1200" b="1" dirty="0" err="1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research</a:t>
            </a:r>
            <a:r>
              <a:rPr lang="de-DE" sz="1200" b="1" dirty="0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200" b="1" dirty="0" err="1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methodology</a:t>
            </a:r>
            <a:endParaRPr lang="de-DE" sz="1200" b="1" dirty="0" smtClean="0">
              <a:solidFill>
                <a:srgbClr val="4D4D4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sz="1200" b="1" dirty="0">
              <a:solidFill>
                <a:srgbClr val="4D4D4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de-DE" sz="1200" b="1" dirty="0" err="1" smtClean="0">
                <a:solidFill>
                  <a:srgbClr val="FF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Please</a:t>
            </a:r>
            <a:r>
              <a:rPr lang="de-DE" sz="1200" b="1" dirty="0">
                <a:solidFill>
                  <a:srgbClr val="FF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200" b="1" dirty="0" err="1" smtClean="0">
                <a:solidFill>
                  <a:srgbClr val="FF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</a:t>
            </a:r>
            <a:r>
              <a:rPr lang="de-DE" sz="1200" b="1" dirty="0" smtClean="0">
                <a:solidFill>
                  <a:srgbClr val="FF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200" b="1" dirty="0" err="1" smtClean="0">
                <a:solidFill>
                  <a:srgbClr val="FF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minimum</a:t>
            </a:r>
            <a:r>
              <a:rPr lang="de-DE" sz="1200" b="1" dirty="0" smtClean="0">
                <a:solidFill>
                  <a:srgbClr val="FF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 </a:t>
            </a:r>
            <a:r>
              <a:rPr lang="de-DE" sz="1200" b="1" dirty="0" err="1" smtClean="0">
                <a:solidFill>
                  <a:srgbClr val="FF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slide</a:t>
            </a:r>
            <a:r>
              <a:rPr lang="de-DE" sz="1200" b="1" dirty="0" smtClean="0">
                <a:solidFill>
                  <a:srgbClr val="FF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200" b="1" dirty="0" err="1" smtClean="0">
                <a:solidFill>
                  <a:srgbClr val="FF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de-DE" sz="1200" b="1" dirty="0" smtClean="0">
                <a:solidFill>
                  <a:srgbClr val="FF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200" b="1" dirty="0" err="1" smtClean="0">
                <a:solidFill>
                  <a:srgbClr val="FF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maximum</a:t>
            </a:r>
            <a:r>
              <a:rPr lang="de-DE" sz="1200" b="1" dirty="0" smtClean="0">
                <a:solidFill>
                  <a:srgbClr val="FF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3 </a:t>
            </a:r>
            <a:r>
              <a:rPr lang="de-DE" sz="1200" b="1" dirty="0" err="1" smtClean="0">
                <a:solidFill>
                  <a:srgbClr val="FF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slides</a:t>
            </a:r>
            <a:r>
              <a:rPr lang="de-DE" sz="1200" b="1" dirty="0" smtClean="0">
                <a:solidFill>
                  <a:srgbClr val="FF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200" b="1" dirty="0" err="1" smtClean="0">
                <a:solidFill>
                  <a:srgbClr val="FF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de-DE" sz="1200" b="1" dirty="0" smtClean="0">
                <a:solidFill>
                  <a:srgbClr val="FF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200" b="1" dirty="0" err="1" smtClean="0">
                <a:solidFill>
                  <a:srgbClr val="FF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</a:t>
            </a:r>
            <a:r>
              <a:rPr lang="de-DE" sz="1200" b="1" dirty="0" smtClean="0">
                <a:solidFill>
                  <a:srgbClr val="FF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200" b="1" dirty="0" err="1" smtClean="0">
                <a:solidFill>
                  <a:srgbClr val="FF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</a:t>
            </a:r>
            <a:r>
              <a:rPr lang="de-DE" sz="1200" b="1" dirty="0" smtClean="0">
                <a:solidFill>
                  <a:srgbClr val="FF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200" b="1" dirty="0" err="1" smtClean="0">
                <a:solidFill>
                  <a:srgbClr val="FF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de-DE" sz="1200" b="1" dirty="0" smtClean="0">
                <a:solidFill>
                  <a:srgbClr val="FF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200" b="1" dirty="0" err="1" smtClean="0">
                <a:solidFill>
                  <a:srgbClr val="FF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de-DE" sz="1200" b="1" dirty="0" smtClean="0">
                <a:solidFill>
                  <a:srgbClr val="FF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200" b="1" dirty="0" err="1" smtClean="0">
                <a:solidFill>
                  <a:srgbClr val="FF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presentation</a:t>
            </a:r>
            <a:r>
              <a:rPr lang="de-DE" sz="1200" b="1" dirty="0">
                <a:solidFill>
                  <a:srgbClr val="FF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de-DE" sz="1600" b="1" dirty="0" smtClean="0">
              <a:solidFill>
                <a:srgbClr val="4D4D4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de-DE" sz="1200" b="1" dirty="0">
              <a:solidFill>
                <a:srgbClr val="4D4D4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itel 23"/>
          <p:cNvSpPr txBox="1">
            <a:spLocks/>
          </p:cNvSpPr>
          <p:nvPr/>
        </p:nvSpPr>
        <p:spPr>
          <a:xfrm>
            <a:off x="106018" y="1107843"/>
            <a:ext cx="7415203" cy="888003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de-DE" sz="1600" b="1" dirty="0" smtClean="0">
              <a:solidFill>
                <a:srgbClr val="4D4D4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600" b="1" dirty="0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de-DE" sz="1600" b="1" dirty="0" err="1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Presentation</a:t>
            </a:r>
            <a:r>
              <a:rPr lang="de-DE" sz="1600" b="1" dirty="0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600" b="1" dirty="0" err="1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de-DE" sz="1600" b="1" dirty="0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600" b="1" dirty="0" err="1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project</a:t>
            </a:r>
            <a:r>
              <a:rPr lang="de-DE" sz="1600" b="1" dirty="0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sz="1600" b="1" dirty="0" err="1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project</a:t>
            </a:r>
            <a:r>
              <a:rPr lang="de-DE" sz="1600" b="1" dirty="0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600" b="1" dirty="0" err="1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idea</a:t>
            </a:r>
            <a:r>
              <a:rPr lang="de-DE" sz="1600" b="1" dirty="0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600" b="1" dirty="0" err="1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lang="de-DE" sz="1600" b="1" dirty="0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de-DE" sz="1600" b="1" dirty="0" err="1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research</a:t>
            </a:r>
            <a:r>
              <a:rPr lang="de-DE" sz="1600" b="1" dirty="0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600" b="1" dirty="0" err="1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focus</a:t>
            </a:r>
            <a:endParaRPr lang="de-DE" sz="1600" b="1" dirty="0">
              <a:solidFill>
                <a:srgbClr val="4D4D4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Grafik 9"/>
          <p:cNvPicPr>
            <a:picLocks noChangeAspect="1"/>
          </p:cNvPicPr>
          <p:nvPr/>
        </p:nvPicPr>
        <p:blipFill rotWithShape="1">
          <a:blip r:embed="rId3"/>
          <a:srcRect l="33737" t="45798" r="35473" b="32370"/>
          <a:stretch/>
        </p:blipFill>
        <p:spPr>
          <a:xfrm>
            <a:off x="106018" y="66063"/>
            <a:ext cx="2338596" cy="932773"/>
          </a:xfrm>
          <a:prstGeom prst="rect">
            <a:avLst/>
          </a:prstGeom>
        </p:spPr>
      </p:pic>
      <p:pic>
        <p:nvPicPr>
          <p:cNvPr id="11" name="Picture 2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2001" y="117582"/>
            <a:ext cx="2023266" cy="87223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9295560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104</Words>
  <Application>Microsoft Office PowerPoint</Application>
  <PresentationFormat>Breitbild</PresentationFormat>
  <Paragraphs>23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</vt:lpstr>
      <vt:lpstr>1. Introduction to Institution 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Nadja Rjabaja</dc:creator>
  <cp:lastModifiedBy>Christine Huber</cp:lastModifiedBy>
  <cp:revision>28</cp:revision>
  <dcterms:created xsi:type="dcterms:W3CDTF">2021-09-16T09:44:26Z</dcterms:created>
  <dcterms:modified xsi:type="dcterms:W3CDTF">2022-06-27T11:46:10Z</dcterms:modified>
</cp:coreProperties>
</file>