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BE0CBC-832D-7FE9-36BF-B941E0DD546F}" name="Octavian Holtz" initials="OH" userId="S::Holtz@bayfor.org::ad09ed69-c525-48a3-ba35-8365a37b32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64A5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68" d="100"/>
          <a:sy n="68" d="100"/>
        </p:scale>
        <p:origin x="42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0119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2741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3385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8361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757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942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9127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28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58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459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584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06F063-2BB8-4AEE-82CC-62004EE883DE}" type="datetimeFigureOut">
              <a:rPr lang="de-DE" smtClean="0"/>
              <a:t>12.10.2026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3081F-EF9E-4808-AE8F-DCB17536841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09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FF869-22D9-1E58-0F9F-767A77C71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46569F8-5F14-BCCA-7EF6-543148A49133}"/>
              </a:ext>
            </a:extLst>
          </p:cNvPr>
          <p:cNvSpPr/>
          <p:nvPr/>
        </p:nvSpPr>
        <p:spPr>
          <a:xfrm>
            <a:off x="0" y="-47976"/>
            <a:ext cx="12192000" cy="11187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 Verbindung 2">
            <a:extLst>
              <a:ext uri="{FF2B5EF4-FFF2-40B4-BE49-F238E27FC236}">
                <a16:creationId xmlns:a16="http://schemas.microsoft.com/office/drawing/2014/main" id="{536F3848-A963-6F64-FBF4-6A3C11B380BC}"/>
              </a:ext>
            </a:extLst>
          </p:cNvPr>
          <p:cNvCxnSpPr>
            <a:cxnSpLocks/>
          </p:cNvCxnSpPr>
          <p:nvPr/>
        </p:nvCxnSpPr>
        <p:spPr>
          <a:xfrm flipH="1" flipV="1">
            <a:off x="8410466" y="1302027"/>
            <a:ext cx="33729" cy="4762343"/>
          </a:xfrm>
          <a:prstGeom prst="line">
            <a:avLst/>
          </a:prstGeom>
          <a:ln w="6350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11">
            <a:extLst>
              <a:ext uri="{FF2B5EF4-FFF2-40B4-BE49-F238E27FC236}">
                <a16:creationId xmlns:a16="http://schemas.microsoft.com/office/drawing/2014/main" id="{C4885F80-99F0-EC1D-F0A7-6812AFAF6494}"/>
              </a:ext>
            </a:extLst>
          </p:cNvPr>
          <p:cNvSpPr txBox="1">
            <a:spLocks/>
          </p:cNvSpPr>
          <p:nvPr/>
        </p:nvSpPr>
        <p:spPr>
          <a:xfrm>
            <a:off x="8730467" y="1339197"/>
            <a:ext cx="3240351" cy="22488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indent="0" algn="r" defTabSz="914400" rtl="0" eaLnBrk="1" latinLnBrk="0" hangingPunct="1">
              <a:buFontTx/>
              <a:buNone/>
              <a:defRPr sz="2400" b="1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/>
          </a:p>
        </p:txBody>
      </p:sp>
      <p:sp>
        <p:nvSpPr>
          <p:cNvPr id="18" name="Textplatzhalter 11">
            <a:extLst>
              <a:ext uri="{FF2B5EF4-FFF2-40B4-BE49-F238E27FC236}">
                <a16:creationId xmlns:a16="http://schemas.microsoft.com/office/drawing/2014/main" id="{038D9A9B-3747-BE96-F136-5F55FE9F9EB2}"/>
              </a:ext>
            </a:extLst>
          </p:cNvPr>
          <p:cNvSpPr txBox="1">
            <a:spLocks/>
          </p:cNvSpPr>
          <p:nvPr/>
        </p:nvSpPr>
        <p:spPr>
          <a:xfrm>
            <a:off x="8567530" y="1302028"/>
            <a:ext cx="3403288" cy="1764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indent="0" algn="r" defTabSz="914400" rtl="0" eaLnBrk="1" latinLnBrk="0" hangingPunct="1">
              <a:buFontTx/>
              <a:buNone/>
              <a:defRPr sz="2400" b="1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/>
              <a:t>Name of </a:t>
            </a:r>
            <a:r>
              <a:rPr lang="en-US" sz="1200" dirty="0" err="1"/>
              <a:t>organisation</a:t>
            </a:r>
            <a:r>
              <a:rPr lang="en-US" sz="1200" dirty="0"/>
              <a:t>:</a:t>
            </a:r>
          </a:p>
          <a:p>
            <a:pPr algn="l"/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City/Country:</a:t>
            </a:r>
          </a:p>
          <a:p>
            <a:pPr algn="l"/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Research Areas:</a:t>
            </a:r>
          </a:p>
          <a:p>
            <a:pPr algn="l"/>
            <a:r>
              <a:rPr lang="en-US" sz="1200" dirty="0"/>
              <a:t/>
            </a:r>
            <a:br>
              <a:rPr lang="en-US" sz="1200" dirty="0"/>
            </a:br>
            <a:r>
              <a:rPr lang="en-US" sz="1200" dirty="0"/>
              <a:t>Existing Partnerships:</a:t>
            </a:r>
            <a:endParaRPr lang="de-DE" sz="1200" dirty="0"/>
          </a:p>
        </p:txBody>
      </p:sp>
      <p:sp>
        <p:nvSpPr>
          <p:cNvPr id="19" name="Textplatzhalter 16">
            <a:extLst>
              <a:ext uri="{FF2B5EF4-FFF2-40B4-BE49-F238E27FC236}">
                <a16:creationId xmlns:a16="http://schemas.microsoft.com/office/drawing/2014/main" id="{EE256FE3-F11C-ED60-3562-B70D77DB72A8}"/>
              </a:ext>
            </a:extLst>
          </p:cNvPr>
          <p:cNvSpPr txBox="1">
            <a:spLocks/>
          </p:cNvSpPr>
          <p:nvPr/>
        </p:nvSpPr>
        <p:spPr>
          <a:xfrm>
            <a:off x="8567530" y="3197500"/>
            <a:ext cx="3403288" cy="68580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dirty="0" err="1"/>
              <a:t>Your</a:t>
            </a:r>
            <a:r>
              <a:rPr lang="de-DE" sz="1800" dirty="0"/>
              <a:t> Logo</a:t>
            </a:r>
            <a:endParaRPr lang="de-DE" dirty="0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3B0A13CF-79D6-99FC-58F1-2089D52BF389}"/>
              </a:ext>
            </a:extLst>
          </p:cNvPr>
          <p:cNvSpPr txBox="1">
            <a:spLocks/>
          </p:cNvSpPr>
          <p:nvPr/>
        </p:nvSpPr>
        <p:spPr>
          <a:xfrm>
            <a:off x="8567530" y="3973220"/>
            <a:ext cx="3403287" cy="391284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>
              <a:buNone/>
              <a:defRPr sz="3200">
                <a:solidFill>
                  <a:srgbClr val="4D4D4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445496" marR="0" lvl="0" indent="-445496" algn="l" defTabSz="118798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1400" b="1" dirty="0"/>
              <a:t>Contact</a:t>
            </a:r>
            <a:endParaRPr lang="de-DE" sz="1400" b="1" dirty="0">
              <a:solidFill>
                <a:srgbClr val="4D4D4D"/>
              </a:solidFill>
            </a:endParaRPr>
          </a:p>
        </p:txBody>
      </p:sp>
      <p:sp>
        <p:nvSpPr>
          <p:cNvPr id="21" name="Textplatzhalter 16">
            <a:extLst>
              <a:ext uri="{FF2B5EF4-FFF2-40B4-BE49-F238E27FC236}">
                <a16:creationId xmlns:a16="http://schemas.microsoft.com/office/drawing/2014/main" id="{ED3A2297-2547-27AE-4932-8005B13E340D}"/>
              </a:ext>
            </a:extLst>
          </p:cNvPr>
          <p:cNvSpPr txBox="1">
            <a:spLocks/>
          </p:cNvSpPr>
          <p:nvPr/>
        </p:nvSpPr>
        <p:spPr>
          <a:xfrm>
            <a:off x="8567530" y="4364504"/>
            <a:ext cx="3403287" cy="158230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rgbClr val="4D4D4D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Name, first name: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 smtClean="0"/>
              <a:t>Chair/Institute/Company:</a:t>
            </a: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Phone: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Email: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200" dirty="0"/>
              <a:t>Website:</a:t>
            </a:r>
          </a:p>
        </p:txBody>
      </p:sp>
      <p:sp>
        <p:nvSpPr>
          <p:cNvPr id="24" name="Titel 23">
            <a:extLst>
              <a:ext uri="{FF2B5EF4-FFF2-40B4-BE49-F238E27FC236}">
                <a16:creationId xmlns:a16="http://schemas.microsoft.com/office/drawing/2014/main" id="{23738502-7F58-7682-1F4A-0745B8A60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14" y="1302027"/>
            <a:ext cx="7605513" cy="1170811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de-DE" sz="1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1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b="1" dirty="0" smtClean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Strategies </a:t>
            </a:r>
            <a:r>
              <a:rPr lang="en-GB" sz="2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Adaptation to Climate Change and Dealing with Droughts - Current EU Funding Opportunities for Research &amp; Innovation Projects</a:t>
            </a:r>
            <a:r>
              <a:rPr lang="en-US" sz="24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de-DE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de-DE" sz="140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December </a:t>
            </a:r>
            <a:r>
              <a:rPr lang="en-US" sz="1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| Online (Microsoft Teams)</a:t>
            </a:r>
            <a:endParaRPr lang="de-DE" sz="1400" b="1" dirty="0">
              <a:solidFill>
                <a:srgbClr val="1F4E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Inhaltsplatzhalter 24">
            <a:extLst>
              <a:ext uri="{FF2B5EF4-FFF2-40B4-BE49-F238E27FC236}">
                <a16:creationId xmlns:a16="http://schemas.microsoft.com/office/drawing/2014/main" id="{89AD3936-45E7-67EA-7D43-33FDEDE261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87" y="3197500"/>
            <a:ext cx="7783844" cy="28668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describe in a short presentation (max. 3 minutes presentation time!):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institution / expertise (with contact details)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concrete project idea(s) and the call you are interested in</a:t>
            </a:r>
          </a:p>
          <a:p>
            <a:pPr>
              <a:lnSpc>
                <a:spcPct val="150000"/>
              </a:lnSpc>
            </a:pPr>
            <a:r>
              <a:rPr lang="en-US" sz="1400" b="1" dirty="0">
                <a:solidFill>
                  <a:srgbClr val="4D4D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your expertise and/or idea(s) are relevant for the call you have chosen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92C99825-221F-9A30-CBA8-C79170F000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30"/>
          <a:stretch>
            <a:fillRect/>
          </a:stretch>
        </p:blipFill>
        <p:spPr>
          <a:xfrm>
            <a:off x="9618107" y="22774"/>
            <a:ext cx="2573894" cy="87501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288" y="-35400"/>
            <a:ext cx="3168895" cy="89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490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</Words>
  <Application>Microsoft Office PowerPoint</Application>
  <PresentationFormat>Breitbild</PresentationFormat>
  <Paragraphs>19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  Strategies for Adaptation to Climate Change and Dealing with Droughts - Current EU Funding Opportunities for Research &amp; Innovation Projects  a 04 December 2026 | Online (Microsoft Teams)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N.Palmer</dc:creator>
  <cp:lastModifiedBy>Thomas Ammerl</cp:lastModifiedBy>
  <cp:revision>43</cp:revision>
  <dcterms:created xsi:type="dcterms:W3CDTF">2021-09-16T09:44:26Z</dcterms:created>
  <dcterms:modified xsi:type="dcterms:W3CDTF">2026-10-12T09:24:59Z</dcterms:modified>
</cp:coreProperties>
</file>